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jpg_large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384" r:id="rId7"/>
    <p:sldId id="300" r:id="rId8"/>
    <p:sldId id="319" r:id="rId9"/>
    <p:sldId id="301" r:id="rId10"/>
    <p:sldId id="320" r:id="rId11"/>
    <p:sldId id="258" r:id="rId12"/>
    <p:sldId id="265" r:id="rId13"/>
    <p:sldId id="271" r:id="rId14"/>
    <p:sldId id="266" r:id="rId15"/>
    <p:sldId id="263" r:id="rId16"/>
    <p:sldId id="267" r:id="rId17"/>
    <p:sldId id="269" r:id="rId18"/>
    <p:sldId id="273" r:id="rId19"/>
    <p:sldId id="270" r:id="rId20"/>
    <p:sldId id="268" r:id="rId21"/>
    <p:sldId id="302" r:id="rId22"/>
    <p:sldId id="274" r:id="rId23"/>
    <p:sldId id="275" r:id="rId24"/>
    <p:sldId id="303" r:id="rId25"/>
    <p:sldId id="276" r:id="rId26"/>
    <p:sldId id="277" r:id="rId27"/>
    <p:sldId id="305" r:id="rId28"/>
    <p:sldId id="278" r:id="rId29"/>
    <p:sldId id="280" r:id="rId30"/>
    <p:sldId id="281" r:id="rId31"/>
    <p:sldId id="306" r:id="rId32"/>
    <p:sldId id="282" r:id="rId33"/>
    <p:sldId id="283" r:id="rId34"/>
    <p:sldId id="284" r:id="rId35"/>
    <p:sldId id="307" r:id="rId36"/>
    <p:sldId id="285" r:id="rId37"/>
    <p:sldId id="286" r:id="rId38"/>
    <p:sldId id="317" r:id="rId39"/>
    <p:sldId id="287" r:id="rId40"/>
    <p:sldId id="288" r:id="rId41"/>
    <p:sldId id="314" r:id="rId42"/>
    <p:sldId id="289" r:id="rId43"/>
    <p:sldId id="290" r:id="rId44"/>
    <p:sldId id="309" r:id="rId45"/>
    <p:sldId id="291" r:id="rId46"/>
    <p:sldId id="292" r:id="rId47"/>
    <p:sldId id="310" r:id="rId48"/>
    <p:sldId id="293" r:id="rId49"/>
    <p:sldId id="294" r:id="rId50"/>
    <p:sldId id="311" r:id="rId51"/>
    <p:sldId id="295" r:id="rId52"/>
    <p:sldId id="296" r:id="rId53"/>
    <p:sldId id="312" r:id="rId54"/>
    <p:sldId id="297" r:id="rId55"/>
    <p:sldId id="298" r:id="rId56"/>
    <p:sldId id="316" r:id="rId57"/>
    <p:sldId id="299" r:id="rId58"/>
    <p:sldId id="318" r:id="rId59"/>
    <p:sldId id="379" r:id="rId60"/>
    <p:sldId id="381" r:id="rId61"/>
    <p:sldId id="383" r:id="rId62"/>
    <p:sldId id="385" r:id="rId63"/>
    <p:sldId id="387" r:id="rId64"/>
    <p:sldId id="38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066E2-78FD-4BBA-88A5-12E2BE05E99A}" v="19" dt="2021-10-12T13:37:07.181"/>
    <p1510:client id="{5124B6E0-352A-462C-AFC1-42B8D1CB099A}" v="121" dt="2021-10-09T03:16:02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eyer" userId="S::meyer_gofastpath.com#ext#@atomicax.onmicrosoft.com::f93a1e83-6e70-41ad-adff-e32bd036e2ba" providerId="AD" clId="Web-{224F331A-FB7F-4790-AAEF-B0E1297EEBE5}"/>
    <pc:docChg chg="modSld">
      <pc:chgData name="Alex Meyer" userId="S::meyer_gofastpath.com#ext#@atomicax.onmicrosoft.com::f93a1e83-6e70-41ad-adff-e32bd036e2ba" providerId="AD" clId="Web-{224F331A-FB7F-4790-AAEF-B0E1297EEBE5}" dt="2021-09-27T20:49:22.217" v="13" actId="20577"/>
      <pc:docMkLst>
        <pc:docMk/>
      </pc:docMkLst>
      <pc:sldChg chg="modSp">
        <pc:chgData name="Alex Meyer" userId="S::meyer_gofastpath.com#ext#@atomicax.onmicrosoft.com::f93a1e83-6e70-41ad-adff-e32bd036e2ba" providerId="AD" clId="Web-{224F331A-FB7F-4790-AAEF-B0E1297EEBE5}" dt="2021-09-27T20:44:17.412" v="5" actId="20577"/>
        <pc:sldMkLst>
          <pc:docMk/>
          <pc:sldMk cId="1766295116" sldId="263"/>
        </pc:sldMkLst>
        <pc:spChg chg="mod">
          <ac:chgData name="Alex Meyer" userId="S::meyer_gofastpath.com#ext#@atomicax.onmicrosoft.com::f93a1e83-6e70-41ad-adff-e32bd036e2ba" providerId="AD" clId="Web-{224F331A-FB7F-4790-AAEF-B0E1297EEBE5}" dt="2021-09-27T20:44:17.412" v="5" actId="20577"/>
          <ac:spMkLst>
            <pc:docMk/>
            <pc:sldMk cId="1766295116" sldId="263"/>
            <ac:spMk id="3" creationId="{52CB92B0-22C8-4CFF-874C-33AB65888634}"/>
          </ac:spMkLst>
        </pc:spChg>
      </pc:sldChg>
      <pc:sldChg chg="modSp">
        <pc:chgData name="Alex Meyer" userId="S::meyer_gofastpath.com#ext#@atomicax.onmicrosoft.com::f93a1e83-6e70-41ad-adff-e32bd036e2ba" providerId="AD" clId="Web-{224F331A-FB7F-4790-AAEF-B0E1297EEBE5}" dt="2021-09-27T20:44:44.975" v="8" actId="20577"/>
        <pc:sldMkLst>
          <pc:docMk/>
          <pc:sldMk cId="4113779422" sldId="266"/>
        </pc:sldMkLst>
        <pc:spChg chg="mod">
          <ac:chgData name="Alex Meyer" userId="S::meyer_gofastpath.com#ext#@atomicax.onmicrosoft.com::f93a1e83-6e70-41ad-adff-e32bd036e2ba" providerId="AD" clId="Web-{224F331A-FB7F-4790-AAEF-B0E1297EEBE5}" dt="2021-09-27T20:44:44.975" v="8" actId="20577"/>
          <ac:spMkLst>
            <pc:docMk/>
            <pc:sldMk cId="4113779422" sldId="266"/>
            <ac:spMk id="3" creationId="{D6BAA2D0-772E-46F2-BFF6-EDA13F76D1FF}"/>
          </ac:spMkLst>
        </pc:spChg>
      </pc:sldChg>
      <pc:sldChg chg="modSp">
        <pc:chgData name="Alex Meyer" userId="S::meyer_gofastpath.com#ext#@atomicax.onmicrosoft.com::f93a1e83-6e70-41ad-adff-e32bd036e2ba" providerId="AD" clId="Web-{224F331A-FB7F-4790-AAEF-B0E1297EEBE5}" dt="2021-09-27T20:45:10.726" v="11" actId="20577"/>
        <pc:sldMkLst>
          <pc:docMk/>
          <pc:sldMk cId="160425478" sldId="267"/>
        </pc:sldMkLst>
        <pc:spChg chg="mod">
          <ac:chgData name="Alex Meyer" userId="S::meyer_gofastpath.com#ext#@atomicax.onmicrosoft.com::f93a1e83-6e70-41ad-adff-e32bd036e2ba" providerId="AD" clId="Web-{224F331A-FB7F-4790-AAEF-B0E1297EEBE5}" dt="2021-09-27T20:45:10.726" v="11" actId="20577"/>
          <ac:spMkLst>
            <pc:docMk/>
            <pc:sldMk cId="160425478" sldId="267"/>
            <ac:spMk id="3" creationId="{6983B4B6-C0EF-4163-B696-DA5633C313CE}"/>
          </ac:spMkLst>
        </pc:spChg>
      </pc:sldChg>
      <pc:sldChg chg="modSp">
        <pc:chgData name="Alex Meyer" userId="S::meyer_gofastpath.com#ext#@atomicax.onmicrosoft.com::f93a1e83-6e70-41ad-adff-e32bd036e2ba" providerId="AD" clId="Web-{224F331A-FB7F-4790-AAEF-B0E1297EEBE5}" dt="2021-09-27T20:49:22.217" v="13" actId="20577"/>
        <pc:sldMkLst>
          <pc:docMk/>
          <pc:sldMk cId="3079513856" sldId="277"/>
        </pc:sldMkLst>
        <pc:spChg chg="mod">
          <ac:chgData name="Alex Meyer" userId="S::meyer_gofastpath.com#ext#@atomicax.onmicrosoft.com::f93a1e83-6e70-41ad-adff-e32bd036e2ba" providerId="AD" clId="Web-{224F331A-FB7F-4790-AAEF-B0E1297EEBE5}" dt="2021-09-27T20:49:22.217" v="13" actId="20577"/>
          <ac:spMkLst>
            <pc:docMk/>
            <pc:sldMk cId="3079513856" sldId="277"/>
            <ac:spMk id="3" creationId="{EA9C3745-E0A5-4727-AB79-24447D84B4A0}"/>
          </ac:spMkLst>
        </pc:spChg>
      </pc:sldChg>
    </pc:docChg>
  </pc:docChgLst>
  <pc:docChgLst>
    <pc:chgData name="Alex Meyer" userId="S::meyer_gofastpath.com#ext#@atomicax.onmicrosoft.com::f93a1e83-6e70-41ad-adff-e32bd036e2ba" providerId="AD" clId="Web-{40F066E2-78FD-4BBA-88A5-12E2BE05E99A}"/>
    <pc:docChg chg="addSld modSld">
      <pc:chgData name="Alex Meyer" userId="S::meyer_gofastpath.com#ext#@atomicax.onmicrosoft.com::f93a1e83-6e70-41ad-adff-e32bd036e2ba" providerId="AD" clId="Web-{40F066E2-78FD-4BBA-88A5-12E2BE05E99A}" dt="2021-10-12T13:37:07.181" v="18" actId="1076"/>
      <pc:docMkLst>
        <pc:docMk/>
      </pc:docMkLst>
      <pc:sldChg chg="addSp modSp">
        <pc:chgData name="Alex Meyer" userId="S::meyer_gofastpath.com#ext#@atomicax.onmicrosoft.com::f93a1e83-6e70-41ad-adff-e32bd036e2ba" providerId="AD" clId="Web-{40F066E2-78FD-4BBA-88A5-12E2BE05E99A}" dt="2021-10-12T13:37:07.181" v="18" actId="1076"/>
        <pc:sldMkLst>
          <pc:docMk/>
          <pc:sldMk cId="3664119118" sldId="301"/>
        </pc:sldMkLst>
        <pc:picChg chg="add mod">
          <ac:chgData name="Alex Meyer" userId="S::meyer_gofastpath.com#ext#@atomicax.onmicrosoft.com::f93a1e83-6e70-41ad-adff-e32bd036e2ba" providerId="AD" clId="Web-{40F066E2-78FD-4BBA-88A5-12E2BE05E99A}" dt="2021-10-12T13:37:07.181" v="18" actId="1076"/>
          <ac:picMkLst>
            <pc:docMk/>
            <pc:sldMk cId="3664119118" sldId="301"/>
            <ac:picMk id="2" creationId="{D3E29251-6074-423A-B38A-764556B36290}"/>
          </ac:picMkLst>
        </pc:picChg>
        <pc:picChg chg="mod">
          <ac:chgData name="Alex Meyer" userId="S::meyer_gofastpath.com#ext#@atomicax.onmicrosoft.com::f93a1e83-6e70-41ad-adff-e32bd036e2ba" providerId="AD" clId="Web-{40F066E2-78FD-4BBA-88A5-12E2BE05E99A}" dt="2021-10-12T13:37:02.149" v="17" actId="1076"/>
          <ac:picMkLst>
            <pc:docMk/>
            <pc:sldMk cId="3664119118" sldId="301"/>
            <ac:picMk id="9" creationId="{26CCBA6B-BA39-44CD-9135-603944D33D7C}"/>
          </ac:picMkLst>
        </pc:picChg>
      </pc:sldChg>
      <pc:sldChg chg="addSp delSp modSp new mod modClrScheme chgLayout">
        <pc:chgData name="Alex Meyer" userId="S::meyer_gofastpath.com#ext#@atomicax.onmicrosoft.com::f93a1e83-6e70-41ad-adff-e32bd036e2ba" providerId="AD" clId="Web-{40F066E2-78FD-4BBA-88A5-12E2BE05E99A}" dt="2021-10-12T13:34:30.816" v="14" actId="1076"/>
        <pc:sldMkLst>
          <pc:docMk/>
          <pc:sldMk cId="712511190" sldId="387"/>
        </pc:sldMkLst>
        <pc:spChg chg="mod ord">
          <ac:chgData name="Alex Meyer" userId="S::meyer_gofastpath.com#ext#@atomicax.onmicrosoft.com::f93a1e83-6e70-41ad-adff-e32bd036e2ba" providerId="AD" clId="Web-{40F066E2-78FD-4BBA-88A5-12E2BE05E99A}" dt="2021-10-12T13:34:02.628" v="6" actId="20577"/>
          <ac:spMkLst>
            <pc:docMk/>
            <pc:sldMk cId="712511190" sldId="387"/>
            <ac:spMk id="2" creationId="{E5BD7E52-E17E-4D3A-947D-DD8725AE3F80}"/>
          </ac:spMkLst>
        </pc:spChg>
        <pc:spChg chg="mod ord">
          <ac:chgData name="Alex Meyer" userId="S::meyer_gofastpath.com#ext#@atomicax.onmicrosoft.com::f93a1e83-6e70-41ad-adff-e32bd036e2ba" providerId="AD" clId="Web-{40F066E2-78FD-4BBA-88A5-12E2BE05E99A}" dt="2021-10-12T13:34:12.566" v="10" actId="20577"/>
          <ac:spMkLst>
            <pc:docMk/>
            <pc:sldMk cId="712511190" sldId="387"/>
            <ac:spMk id="3" creationId="{1B52FA3F-1E2A-4799-9B6D-BD4022AB2183}"/>
          </ac:spMkLst>
        </pc:spChg>
        <pc:spChg chg="del">
          <ac:chgData name="Alex Meyer" userId="S::meyer_gofastpath.com#ext#@atomicax.onmicrosoft.com::f93a1e83-6e70-41ad-adff-e32bd036e2ba" providerId="AD" clId="Web-{40F066E2-78FD-4BBA-88A5-12E2BE05E99A}" dt="2021-10-12T13:33:45.471" v="1"/>
          <ac:spMkLst>
            <pc:docMk/>
            <pc:sldMk cId="712511190" sldId="387"/>
            <ac:spMk id="4" creationId="{C8AC4D2D-58AE-4422-833C-367729B7DDCC}"/>
          </ac:spMkLst>
        </pc:spChg>
        <pc:picChg chg="add mod">
          <ac:chgData name="Alex Meyer" userId="S::meyer_gofastpath.com#ext#@atomicax.onmicrosoft.com::f93a1e83-6e70-41ad-adff-e32bd036e2ba" providerId="AD" clId="Web-{40F066E2-78FD-4BBA-88A5-12E2BE05E99A}" dt="2021-10-12T13:34:30.816" v="14" actId="1076"/>
          <ac:picMkLst>
            <pc:docMk/>
            <pc:sldMk cId="712511190" sldId="387"/>
            <ac:picMk id="5" creationId="{8F8B7060-2ED1-472A-B44F-E8DF7BACE6E3}"/>
          </ac:picMkLst>
        </pc:picChg>
      </pc:sldChg>
    </pc:docChg>
  </pc:docChgLst>
  <pc:docChgLst>
    <pc:chgData name="Alex Meyer" userId="e897e529-fb93-4d27-9a24-ea9d8f2112ca" providerId="ADAL" clId="{B2F09E48-B8BB-4488-8962-BC3EB725655B}"/>
    <pc:docChg chg="custSel modSld">
      <pc:chgData name="Alex Meyer" userId="e897e529-fb93-4d27-9a24-ea9d8f2112ca" providerId="ADAL" clId="{B2F09E48-B8BB-4488-8962-BC3EB725655B}" dt="2021-09-10T16:42:34.920" v="312" actId="1076"/>
      <pc:docMkLst>
        <pc:docMk/>
      </pc:docMkLst>
      <pc:sldChg chg="addSp delSp modSp mod">
        <pc:chgData name="Alex Meyer" userId="e897e529-fb93-4d27-9a24-ea9d8f2112ca" providerId="ADAL" clId="{B2F09E48-B8BB-4488-8962-BC3EB725655B}" dt="2021-09-10T16:06:03.931" v="149" actId="21"/>
        <pc:sldMkLst>
          <pc:docMk/>
          <pc:sldMk cId="1766295116" sldId="263"/>
        </pc:sldMkLst>
        <pc:picChg chg="add del mod">
          <ac:chgData name="Alex Meyer" userId="e897e529-fb93-4d27-9a24-ea9d8f2112ca" providerId="ADAL" clId="{B2F09E48-B8BB-4488-8962-BC3EB725655B}" dt="2021-09-10T16:06:03.931" v="149" actId="21"/>
          <ac:picMkLst>
            <pc:docMk/>
            <pc:sldMk cId="1766295116" sldId="263"/>
            <ac:picMk id="6" creationId="{4143BE9F-264F-45B2-93AD-BEB4A7FB5F06}"/>
          </ac:picMkLst>
        </pc:picChg>
      </pc:sldChg>
      <pc:sldChg chg="addSp modSp mod">
        <pc:chgData name="Alex Meyer" userId="e897e529-fb93-4d27-9a24-ea9d8f2112ca" providerId="ADAL" clId="{B2F09E48-B8BB-4488-8962-BC3EB725655B}" dt="2021-09-10T16:07:00.399" v="158" actId="1076"/>
        <pc:sldMkLst>
          <pc:docMk/>
          <pc:sldMk cId="1898022578" sldId="265"/>
        </pc:sldMkLst>
        <pc:picChg chg="add mod">
          <ac:chgData name="Alex Meyer" userId="e897e529-fb93-4d27-9a24-ea9d8f2112ca" providerId="ADAL" clId="{B2F09E48-B8BB-4488-8962-BC3EB725655B}" dt="2021-09-10T16:07:00.399" v="158" actId="1076"/>
          <ac:picMkLst>
            <pc:docMk/>
            <pc:sldMk cId="1898022578" sldId="265"/>
            <ac:picMk id="3" creationId="{05A972BE-CF19-46F9-B671-F31851E9B869}"/>
          </ac:picMkLst>
        </pc:picChg>
      </pc:sldChg>
      <pc:sldChg chg="addSp modSp mod">
        <pc:chgData name="Alex Meyer" userId="e897e529-fb93-4d27-9a24-ea9d8f2112ca" providerId="ADAL" clId="{B2F09E48-B8BB-4488-8962-BC3EB725655B}" dt="2021-09-10T16:13:12.641" v="164" actId="1076"/>
        <pc:sldMkLst>
          <pc:docMk/>
          <pc:sldMk cId="3805284176" sldId="268"/>
        </pc:sldMkLst>
        <pc:picChg chg="add mod">
          <ac:chgData name="Alex Meyer" userId="e897e529-fb93-4d27-9a24-ea9d8f2112ca" providerId="ADAL" clId="{B2F09E48-B8BB-4488-8962-BC3EB725655B}" dt="2021-09-10T16:13:12.641" v="164" actId="1076"/>
          <ac:picMkLst>
            <pc:docMk/>
            <pc:sldMk cId="3805284176" sldId="268"/>
            <ac:picMk id="6" creationId="{54814720-077A-4B9E-9D94-34196083A263}"/>
          </ac:picMkLst>
        </pc:picChg>
      </pc:sldChg>
      <pc:sldChg chg="addSp modSp mod">
        <pc:chgData name="Alex Meyer" userId="e897e529-fb93-4d27-9a24-ea9d8f2112ca" providerId="ADAL" clId="{B2F09E48-B8BB-4488-8962-BC3EB725655B}" dt="2021-09-10T16:18:32.794" v="167" actId="1076"/>
        <pc:sldMkLst>
          <pc:docMk/>
          <pc:sldMk cId="2175646699" sldId="269"/>
        </pc:sldMkLst>
        <pc:picChg chg="add mod">
          <ac:chgData name="Alex Meyer" userId="e897e529-fb93-4d27-9a24-ea9d8f2112ca" providerId="ADAL" clId="{B2F09E48-B8BB-4488-8962-BC3EB725655B}" dt="2021-09-10T16:18:32.794" v="167" actId="1076"/>
          <ac:picMkLst>
            <pc:docMk/>
            <pc:sldMk cId="2175646699" sldId="269"/>
            <ac:picMk id="6" creationId="{172EB7D9-4215-49CE-A927-6677A25A3D47}"/>
          </ac:picMkLst>
        </pc:picChg>
      </pc:sldChg>
      <pc:sldChg chg="addSp modSp mod">
        <pc:chgData name="Alex Meyer" userId="e897e529-fb93-4d27-9a24-ea9d8f2112ca" providerId="ADAL" clId="{B2F09E48-B8BB-4488-8962-BC3EB725655B}" dt="2021-09-10T16:06:17.753" v="153" actId="1076"/>
        <pc:sldMkLst>
          <pc:docMk/>
          <pc:sldMk cId="2576520875" sldId="271"/>
        </pc:sldMkLst>
        <pc:picChg chg="add mod">
          <ac:chgData name="Alex Meyer" userId="e897e529-fb93-4d27-9a24-ea9d8f2112ca" providerId="ADAL" clId="{B2F09E48-B8BB-4488-8962-BC3EB725655B}" dt="2021-09-10T16:06:17.753" v="153" actId="1076"/>
          <ac:picMkLst>
            <pc:docMk/>
            <pc:sldMk cId="2576520875" sldId="271"/>
            <ac:picMk id="8" creationId="{072B788E-3A37-49F2-89CB-71E3428C5AC9}"/>
          </ac:picMkLst>
        </pc:picChg>
      </pc:sldChg>
      <pc:sldChg chg="addSp delSp modSp mod">
        <pc:chgData name="Alex Meyer" userId="e897e529-fb93-4d27-9a24-ea9d8f2112ca" providerId="ADAL" clId="{B2F09E48-B8BB-4488-8962-BC3EB725655B}" dt="2021-09-10T16:33:12.328" v="301" actId="1076"/>
        <pc:sldMkLst>
          <pc:docMk/>
          <pc:sldMk cId="4292694500" sldId="273"/>
        </pc:sldMkLst>
        <pc:picChg chg="add mod">
          <ac:chgData name="Alex Meyer" userId="e897e529-fb93-4d27-9a24-ea9d8f2112ca" providerId="ADAL" clId="{B2F09E48-B8BB-4488-8962-BC3EB725655B}" dt="2021-09-10T16:33:12.328" v="301" actId="1076"/>
          <ac:picMkLst>
            <pc:docMk/>
            <pc:sldMk cId="4292694500" sldId="273"/>
            <ac:picMk id="6" creationId="{C8EBEB51-056F-4AEE-AFF1-E19F3075CB3A}"/>
          </ac:picMkLst>
        </pc:picChg>
        <pc:picChg chg="add del">
          <ac:chgData name="Alex Meyer" userId="e897e529-fb93-4d27-9a24-ea9d8f2112ca" providerId="ADAL" clId="{B2F09E48-B8BB-4488-8962-BC3EB725655B}" dt="2021-09-10T16:32:37.802" v="290" actId="21"/>
          <ac:picMkLst>
            <pc:docMk/>
            <pc:sldMk cId="4292694500" sldId="273"/>
            <ac:picMk id="8" creationId="{1BC8CB3A-26D5-4F3A-A16D-D5683E667BB0}"/>
          </ac:picMkLst>
        </pc:picChg>
        <pc:picChg chg="add mod">
          <ac:chgData name="Alex Meyer" userId="e897e529-fb93-4d27-9a24-ea9d8f2112ca" providerId="ADAL" clId="{B2F09E48-B8BB-4488-8962-BC3EB725655B}" dt="2021-09-10T16:33:10.014" v="300" actId="1076"/>
          <ac:picMkLst>
            <pc:docMk/>
            <pc:sldMk cId="4292694500" sldId="273"/>
            <ac:picMk id="10" creationId="{355539F0-5D5A-498E-BF5F-BB919C0FB875}"/>
          </ac:picMkLst>
        </pc:picChg>
      </pc:sldChg>
      <pc:sldChg chg="modSp mod">
        <pc:chgData name="Alex Meyer" userId="e897e529-fb93-4d27-9a24-ea9d8f2112ca" providerId="ADAL" clId="{B2F09E48-B8BB-4488-8962-BC3EB725655B}" dt="2021-09-10T16:24:29.262" v="282" actId="6549"/>
        <pc:sldMkLst>
          <pc:docMk/>
          <pc:sldMk cId="173259978" sldId="283"/>
        </pc:sldMkLst>
        <pc:spChg chg="mod">
          <ac:chgData name="Alex Meyer" userId="e897e529-fb93-4d27-9a24-ea9d8f2112ca" providerId="ADAL" clId="{B2F09E48-B8BB-4488-8962-BC3EB725655B}" dt="2021-09-10T16:24:29.262" v="282" actId="6549"/>
          <ac:spMkLst>
            <pc:docMk/>
            <pc:sldMk cId="173259978" sldId="283"/>
            <ac:spMk id="3" creationId="{683BAD6D-031E-40A2-BCE4-0E6ED08D20DB}"/>
          </ac:spMkLst>
        </pc:spChg>
      </pc:sldChg>
      <pc:sldChg chg="addSp delSp modSp mod">
        <pc:chgData name="Alex Meyer" userId="e897e529-fb93-4d27-9a24-ea9d8f2112ca" providerId="ADAL" clId="{B2F09E48-B8BB-4488-8962-BC3EB725655B}" dt="2021-09-10T16:31:01.704" v="285" actId="478"/>
        <pc:sldMkLst>
          <pc:docMk/>
          <pc:sldMk cId="4215283749" sldId="290"/>
        </pc:sldMkLst>
        <pc:picChg chg="add del mod">
          <ac:chgData name="Alex Meyer" userId="e897e529-fb93-4d27-9a24-ea9d8f2112ca" providerId="ADAL" clId="{B2F09E48-B8BB-4488-8962-BC3EB725655B}" dt="2021-09-10T16:31:01.704" v="285" actId="478"/>
          <ac:picMkLst>
            <pc:docMk/>
            <pc:sldMk cId="4215283749" sldId="290"/>
            <ac:picMk id="6" creationId="{581A1082-EB94-4A22-91F4-724C18ADEB5F}"/>
          </ac:picMkLst>
        </pc:picChg>
      </pc:sldChg>
      <pc:sldChg chg="addSp delSp modSp mod">
        <pc:chgData name="Alex Meyer" userId="e897e529-fb93-4d27-9a24-ea9d8f2112ca" providerId="ADAL" clId="{B2F09E48-B8BB-4488-8962-BC3EB725655B}" dt="2021-09-10T16:03:58.084" v="143" actId="6549"/>
        <pc:sldMkLst>
          <pc:docMk/>
          <pc:sldMk cId="3664119118" sldId="301"/>
        </pc:sldMkLst>
        <pc:spChg chg="mod">
          <ac:chgData name="Alex Meyer" userId="e897e529-fb93-4d27-9a24-ea9d8f2112ca" providerId="ADAL" clId="{B2F09E48-B8BB-4488-8962-BC3EB725655B}" dt="2021-09-10T16:03:58.084" v="143" actId="6549"/>
          <ac:spMkLst>
            <pc:docMk/>
            <pc:sldMk cId="3664119118" sldId="301"/>
            <ac:spMk id="7" creationId="{522B7C6D-F75F-47B8-9D18-659BD9CA9DA4}"/>
          </ac:spMkLst>
        </pc:spChg>
        <pc:spChg chg="del">
          <ac:chgData name="Alex Meyer" userId="e897e529-fb93-4d27-9a24-ea9d8f2112ca" providerId="ADAL" clId="{B2F09E48-B8BB-4488-8962-BC3EB725655B}" dt="2021-09-10T16:03:44.628" v="130"/>
          <ac:spMkLst>
            <pc:docMk/>
            <pc:sldMk cId="3664119118" sldId="301"/>
            <ac:spMk id="8" creationId="{34C5CEF0-CA7C-44B2-B36C-7D62FF4D5470}"/>
          </ac:spMkLst>
        </pc:spChg>
        <pc:picChg chg="add mod">
          <ac:chgData name="Alex Meyer" userId="e897e529-fb93-4d27-9a24-ea9d8f2112ca" providerId="ADAL" clId="{B2F09E48-B8BB-4488-8962-BC3EB725655B}" dt="2021-09-10T16:03:47.776" v="131" actId="1076"/>
          <ac:picMkLst>
            <pc:docMk/>
            <pc:sldMk cId="3664119118" sldId="301"/>
            <ac:picMk id="3" creationId="{3A30251A-E611-40E0-BD28-1DDBEB61834B}"/>
          </ac:picMkLst>
        </pc:picChg>
      </pc:sldChg>
      <pc:sldChg chg="addSp modSp mod">
        <pc:chgData name="Alex Meyer" userId="e897e529-fb93-4d27-9a24-ea9d8f2112ca" providerId="ADAL" clId="{B2F09E48-B8BB-4488-8962-BC3EB725655B}" dt="2021-09-10T16:11:20.513" v="161" actId="1076"/>
        <pc:sldMkLst>
          <pc:docMk/>
          <pc:sldMk cId="2307513599" sldId="302"/>
        </pc:sldMkLst>
        <pc:picChg chg="add mod">
          <ac:chgData name="Alex Meyer" userId="e897e529-fb93-4d27-9a24-ea9d8f2112ca" providerId="ADAL" clId="{B2F09E48-B8BB-4488-8962-BC3EB725655B}" dt="2021-09-10T16:11:20.513" v="161" actId="1076"/>
          <ac:picMkLst>
            <pc:docMk/>
            <pc:sldMk cId="2307513599" sldId="302"/>
            <ac:picMk id="6" creationId="{956916CF-2A48-4C10-B847-2DCF7EE85B7C}"/>
          </ac:picMkLst>
        </pc:picChg>
      </pc:sldChg>
      <pc:sldChg chg="addSp delSp modSp mod">
        <pc:chgData name="Alex Meyer" userId="e897e529-fb93-4d27-9a24-ea9d8f2112ca" providerId="ADAL" clId="{B2F09E48-B8BB-4488-8962-BC3EB725655B}" dt="2021-09-10T16:42:34.920" v="312" actId="1076"/>
        <pc:sldMkLst>
          <pc:docMk/>
          <pc:sldMk cId="936606233" sldId="303"/>
        </pc:sldMkLst>
        <pc:picChg chg="add mod">
          <ac:chgData name="Alex Meyer" userId="e897e529-fb93-4d27-9a24-ea9d8f2112ca" providerId="ADAL" clId="{B2F09E48-B8BB-4488-8962-BC3EB725655B}" dt="2021-09-10T16:42:16.840" v="308" actId="1076"/>
          <ac:picMkLst>
            <pc:docMk/>
            <pc:sldMk cId="936606233" sldId="303"/>
            <ac:picMk id="6" creationId="{8B0882F3-4CB3-4495-911E-11BC4255634B}"/>
          </ac:picMkLst>
        </pc:picChg>
        <pc:picChg chg="add del mod">
          <ac:chgData name="Alex Meyer" userId="e897e529-fb93-4d27-9a24-ea9d8f2112ca" providerId="ADAL" clId="{B2F09E48-B8BB-4488-8962-BC3EB725655B}" dt="2021-09-10T16:42:31.128" v="310" actId="478"/>
          <ac:picMkLst>
            <pc:docMk/>
            <pc:sldMk cId="936606233" sldId="303"/>
            <ac:picMk id="8" creationId="{65DE08AA-C9A7-49F0-8ADD-56ED6C817B04}"/>
          </ac:picMkLst>
        </pc:picChg>
        <pc:picChg chg="add mod">
          <ac:chgData name="Alex Meyer" userId="e897e529-fb93-4d27-9a24-ea9d8f2112ca" providerId="ADAL" clId="{B2F09E48-B8BB-4488-8962-BC3EB725655B}" dt="2021-09-10T16:42:34.920" v="312" actId="1076"/>
          <ac:picMkLst>
            <pc:docMk/>
            <pc:sldMk cId="936606233" sldId="303"/>
            <ac:picMk id="10" creationId="{ECB0E2D7-D98A-4E9A-8C57-809FD1EC9D3E}"/>
          </ac:picMkLst>
        </pc:picChg>
      </pc:sldChg>
    </pc:docChg>
  </pc:docChgLst>
  <pc:docChgLst>
    <pc:chgData name="Nathan Clouse" userId="60190519-0423-46ec-ac65-f82d83ecfd9c" providerId="ADAL" clId="{5124B6E0-352A-462C-AFC1-42B8D1CB099A}"/>
    <pc:docChg chg="undo custSel addSld delSld modSld sldOrd modMainMaster">
      <pc:chgData name="Nathan Clouse" userId="60190519-0423-46ec-ac65-f82d83ecfd9c" providerId="ADAL" clId="{5124B6E0-352A-462C-AFC1-42B8D1CB099A}" dt="2021-10-10T04:30:55.789" v="12212"/>
      <pc:docMkLst>
        <pc:docMk/>
      </pc:docMkLst>
      <pc:sldChg chg="modSp mod">
        <pc:chgData name="Nathan Clouse" userId="60190519-0423-46ec-ac65-f82d83ecfd9c" providerId="ADAL" clId="{5124B6E0-352A-462C-AFC1-42B8D1CB099A}" dt="2021-08-10T01:24:26.741" v="3"/>
        <pc:sldMkLst>
          <pc:docMk/>
          <pc:sldMk cId="2677310114" sldId="256"/>
        </pc:sldMkLst>
        <pc:spChg chg="mod">
          <ac:chgData name="Nathan Clouse" userId="60190519-0423-46ec-ac65-f82d83ecfd9c" providerId="ADAL" clId="{5124B6E0-352A-462C-AFC1-42B8D1CB099A}" dt="2021-08-10T01:24:26.741" v="3"/>
          <ac:spMkLst>
            <pc:docMk/>
            <pc:sldMk cId="2677310114" sldId="256"/>
            <ac:spMk id="2" creationId="{3639132D-C6AF-4868-86BB-AFD11D730A41}"/>
          </ac:spMkLst>
        </pc:spChg>
      </pc:sldChg>
      <pc:sldChg chg="modSp mod">
        <pc:chgData name="Nathan Clouse" userId="60190519-0423-46ec-ac65-f82d83ecfd9c" providerId="ADAL" clId="{5124B6E0-352A-462C-AFC1-42B8D1CB099A}" dt="2021-10-10T04:30:55.789" v="12212"/>
        <pc:sldMkLst>
          <pc:docMk/>
          <pc:sldMk cId="2188128926" sldId="257"/>
        </pc:sldMkLst>
        <pc:spChg chg="mod">
          <ac:chgData name="Nathan Clouse" userId="60190519-0423-46ec-ac65-f82d83ecfd9c" providerId="ADAL" clId="{5124B6E0-352A-462C-AFC1-42B8D1CB099A}" dt="2021-10-10T04:30:55.789" v="12212"/>
          <ac:spMkLst>
            <pc:docMk/>
            <pc:sldMk cId="2188128926" sldId="257"/>
            <ac:spMk id="3" creationId="{914A226C-99BE-470E-A094-D1878D7487EA}"/>
          </ac:spMkLst>
        </pc:spChg>
      </pc:sldChg>
      <pc:sldChg chg="modSp mod modAnim">
        <pc:chgData name="Nathan Clouse" userId="60190519-0423-46ec-ac65-f82d83ecfd9c" providerId="ADAL" clId="{5124B6E0-352A-462C-AFC1-42B8D1CB099A}" dt="2021-09-20T03:21:41.795" v="12042"/>
        <pc:sldMkLst>
          <pc:docMk/>
          <pc:sldMk cId="1779364837" sldId="258"/>
        </pc:sldMkLst>
        <pc:spChg chg="mod">
          <ac:chgData name="Nathan Clouse" userId="60190519-0423-46ec-ac65-f82d83ecfd9c" providerId="ADAL" clId="{5124B6E0-352A-462C-AFC1-42B8D1CB099A}" dt="2021-08-10T01:25:00.906" v="32" actId="20577"/>
          <ac:spMkLst>
            <pc:docMk/>
            <pc:sldMk cId="1779364837" sldId="258"/>
            <ac:spMk id="2" creationId="{3F2EBB4F-D439-447F-859C-4822BF1A525D}"/>
          </ac:spMkLst>
        </pc:spChg>
        <pc:spChg chg="mod">
          <ac:chgData name="Nathan Clouse" userId="60190519-0423-46ec-ac65-f82d83ecfd9c" providerId="ADAL" clId="{5124B6E0-352A-462C-AFC1-42B8D1CB099A}" dt="2021-08-10T02:02:47.758" v="1680" actId="20577"/>
          <ac:spMkLst>
            <pc:docMk/>
            <pc:sldMk cId="1779364837" sldId="258"/>
            <ac:spMk id="3" creationId="{1F0B3AC4-F231-45DD-A420-F921D8FEBEFA}"/>
          </ac:spMkLst>
        </pc:spChg>
        <pc:spChg chg="mod">
          <ac:chgData name="Nathan Clouse" userId="60190519-0423-46ec-ac65-f82d83ecfd9c" providerId="ADAL" clId="{5124B6E0-352A-462C-AFC1-42B8D1CB099A}" dt="2021-08-10T02:02:46.800" v="1677" actId="27636"/>
          <ac:spMkLst>
            <pc:docMk/>
            <pc:sldMk cId="1779364837" sldId="258"/>
            <ac:spMk id="4" creationId="{1C54D952-CE04-4E99-A10D-4361142AE310}"/>
          </ac:spMkLst>
        </pc:spChg>
      </pc:sldChg>
      <pc:sldChg chg="del">
        <pc:chgData name="Nathan Clouse" userId="60190519-0423-46ec-ac65-f82d83ecfd9c" providerId="ADAL" clId="{5124B6E0-352A-462C-AFC1-42B8D1CB099A}" dt="2021-08-23T03:55:48.443" v="3086" actId="47"/>
        <pc:sldMkLst>
          <pc:docMk/>
          <pc:sldMk cId="2417375187" sldId="259"/>
        </pc:sldMkLst>
      </pc:sldChg>
      <pc:sldChg chg="del">
        <pc:chgData name="Nathan Clouse" userId="60190519-0423-46ec-ac65-f82d83ecfd9c" providerId="ADAL" clId="{5124B6E0-352A-462C-AFC1-42B8D1CB099A}" dt="2021-08-23T03:55:48.443" v="3086" actId="47"/>
        <pc:sldMkLst>
          <pc:docMk/>
          <pc:sldMk cId="3960469808" sldId="260"/>
        </pc:sldMkLst>
      </pc:sldChg>
      <pc:sldChg chg="del">
        <pc:chgData name="Nathan Clouse" userId="60190519-0423-46ec-ac65-f82d83ecfd9c" providerId="ADAL" clId="{5124B6E0-352A-462C-AFC1-42B8D1CB099A}" dt="2021-09-13T03:34:27.662" v="11954" actId="47"/>
        <pc:sldMkLst>
          <pc:docMk/>
          <pc:sldMk cId="3309112053" sldId="261"/>
        </pc:sldMkLst>
      </pc:sldChg>
      <pc:sldChg chg="del">
        <pc:chgData name="Nathan Clouse" userId="60190519-0423-46ec-ac65-f82d83ecfd9c" providerId="ADAL" clId="{5124B6E0-352A-462C-AFC1-42B8D1CB099A}" dt="2021-10-03T03:35:27.791" v="12203" actId="47"/>
        <pc:sldMkLst>
          <pc:docMk/>
          <pc:sldMk cId="748211040" sldId="262"/>
        </pc:sldMkLst>
      </pc:sldChg>
      <pc:sldChg chg="addSp delSp modSp new mod modAnim">
        <pc:chgData name="Nathan Clouse" userId="60190519-0423-46ec-ac65-f82d83ecfd9c" providerId="ADAL" clId="{5124B6E0-352A-462C-AFC1-42B8D1CB099A}" dt="2021-09-20T03:29:10.502" v="12073" actId="1076"/>
        <pc:sldMkLst>
          <pc:docMk/>
          <pc:sldMk cId="1766295116" sldId="263"/>
        </pc:sldMkLst>
        <pc:spChg chg="mod">
          <ac:chgData name="Nathan Clouse" userId="60190519-0423-46ec-ac65-f82d83ecfd9c" providerId="ADAL" clId="{5124B6E0-352A-462C-AFC1-42B8D1CB099A}" dt="2021-08-10T01:50:44.553" v="1204" actId="20577"/>
          <ac:spMkLst>
            <pc:docMk/>
            <pc:sldMk cId="1766295116" sldId="263"/>
            <ac:spMk id="2" creationId="{16927695-D593-48AA-A2E1-DBF9CA352A0C}"/>
          </ac:spMkLst>
        </pc:spChg>
        <pc:spChg chg="mod">
          <ac:chgData name="Nathan Clouse" userId="60190519-0423-46ec-ac65-f82d83ecfd9c" providerId="ADAL" clId="{5124B6E0-352A-462C-AFC1-42B8D1CB099A}" dt="2021-09-13T00:52:41.533" v="11804" actId="20577"/>
          <ac:spMkLst>
            <pc:docMk/>
            <pc:sldMk cId="1766295116" sldId="263"/>
            <ac:spMk id="3" creationId="{52CB92B0-22C8-4CFF-874C-33AB65888634}"/>
          </ac:spMkLst>
        </pc:spChg>
        <pc:spChg chg="del">
          <ac:chgData name="Nathan Clouse" userId="60190519-0423-46ec-ac65-f82d83ecfd9c" providerId="ADAL" clId="{5124B6E0-352A-462C-AFC1-42B8D1CB099A}" dt="2021-09-13T00:54:13.149" v="11805"/>
          <ac:spMkLst>
            <pc:docMk/>
            <pc:sldMk cId="1766295116" sldId="263"/>
            <ac:spMk id="4" creationId="{F8DCC732-F3EC-4D6C-83B4-CA92F1DC6A24}"/>
          </ac:spMkLst>
        </pc:spChg>
        <pc:spChg chg="add del mod">
          <ac:chgData name="Nathan Clouse" userId="60190519-0423-46ec-ac65-f82d83ecfd9c" providerId="ADAL" clId="{5124B6E0-352A-462C-AFC1-42B8D1CB099A}" dt="2021-09-13T00:54:21.493" v="11806"/>
          <ac:spMkLst>
            <pc:docMk/>
            <pc:sldMk cId="1766295116" sldId="263"/>
            <ac:spMk id="5" creationId="{397CD8FA-024A-4FF2-987D-D2EB2D996D06}"/>
          </ac:spMkLst>
        </pc:spChg>
        <pc:spChg chg="add del mod">
          <ac:chgData name="Nathan Clouse" userId="60190519-0423-46ec-ac65-f82d83ecfd9c" providerId="ADAL" clId="{5124B6E0-352A-462C-AFC1-42B8D1CB099A}" dt="2021-09-13T00:55:47.511" v="11807" actId="22"/>
          <ac:spMkLst>
            <pc:docMk/>
            <pc:sldMk cId="1766295116" sldId="263"/>
            <ac:spMk id="6" creationId="{840329FD-581D-4AE5-88BF-61AB8408975C}"/>
          </ac:spMkLst>
        </pc:spChg>
        <pc:spChg chg="add mod">
          <ac:chgData name="Nathan Clouse" userId="60190519-0423-46ec-ac65-f82d83ecfd9c" providerId="ADAL" clId="{5124B6E0-352A-462C-AFC1-42B8D1CB099A}" dt="2021-09-20T03:29:10.502" v="12073" actId="1076"/>
          <ac:spMkLst>
            <pc:docMk/>
            <pc:sldMk cId="1766295116" sldId="263"/>
            <ac:spMk id="6" creationId="{FC913B75-BE9A-4D5B-939A-D012CCB2D072}"/>
          </ac:spMkLst>
        </pc:spChg>
        <pc:picChg chg="add mod">
          <ac:chgData name="Nathan Clouse" userId="60190519-0423-46ec-ac65-f82d83ecfd9c" providerId="ADAL" clId="{5124B6E0-352A-462C-AFC1-42B8D1CB099A}" dt="2021-09-20T03:26:29.565" v="12047" actId="14100"/>
          <ac:picMkLst>
            <pc:docMk/>
            <pc:sldMk cId="1766295116" sldId="263"/>
            <ac:picMk id="4" creationId="{97E2065E-6484-4FB3-AF68-0131B27ADAF4}"/>
          </ac:picMkLst>
        </pc:picChg>
        <pc:picChg chg="add mod ord">
          <ac:chgData name="Nathan Clouse" userId="60190519-0423-46ec-ac65-f82d83ecfd9c" providerId="ADAL" clId="{5124B6E0-352A-462C-AFC1-42B8D1CB099A}" dt="2021-09-13T00:55:47.511" v="11807" actId="22"/>
          <ac:picMkLst>
            <pc:docMk/>
            <pc:sldMk cId="1766295116" sldId="263"/>
            <ac:picMk id="8" creationId="{43D11FCB-4C0F-4D2D-9F3E-AB3FD2C886F6}"/>
          </ac:picMkLst>
        </pc:picChg>
      </pc:sldChg>
      <pc:sldChg chg="addSp delSp modSp new del mod modClrScheme chgLayout">
        <pc:chgData name="Nathan Clouse" userId="60190519-0423-46ec-ac65-f82d83ecfd9c" providerId="ADAL" clId="{5124B6E0-352A-462C-AFC1-42B8D1CB099A}" dt="2021-08-23T03:32:25.994" v="2541" actId="2696"/>
        <pc:sldMkLst>
          <pc:docMk/>
          <pc:sldMk cId="1982888876" sldId="264"/>
        </pc:sldMkLst>
        <pc:spChg chg="del mod ord">
          <ac:chgData name="Nathan Clouse" userId="60190519-0423-46ec-ac65-f82d83ecfd9c" providerId="ADAL" clId="{5124B6E0-352A-462C-AFC1-42B8D1CB099A}" dt="2021-08-10T01:38:01.537" v="386" actId="700"/>
          <ac:spMkLst>
            <pc:docMk/>
            <pc:sldMk cId="1982888876" sldId="264"/>
            <ac:spMk id="2" creationId="{3B8F356B-8934-4EE0-8E01-391439FD550A}"/>
          </ac:spMkLst>
        </pc:spChg>
        <pc:spChg chg="del mod ord">
          <ac:chgData name="Nathan Clouse" userId="60190519-0423-46ec-ac65-f82d83ecfd9c" providerId="ADAL" clId="{5124B6E0-352A-462C-AFC1-42B8D1CB099A}" dt="2021-08-10T01:38:01.537" v="386" actId="700"/>
          <ac:spMkLst>
            <pc:docMk/>
            <pc:sldMk cId="1982888876" sldId="264"/>
            <ac:spMk id="3" creationId="{8C4EDA0E-F6B7-4ADA-9DDB-FF7833B75A10}"/>
          </ac:spMkLst>
        </pc:spChg>
        <pc:spChg chg="del mod ord">
          <ac:chgData name="Nathan Clouse" userId="60190519-0423-46ec-ac65-f82d83ecfd9c" providerId="ADAL" clId="{5124B6E0-352A-462C-AFC1-42B8D1CB099A}" dt="2021-08-10T01:38:01.537" v="386" actId="700"/>
          <ac:spMkLst>
            <pc:docMk/>
            <pc:sldMk cId="1982888876" sldId="264"/>
            <ac:spMk id="4" creationId="{C2EBFE2F-D099-4F78-87FE-97D28C3DA7AE}"/>
          </ac:spMkLst>
        </pc:spChg>
        <pc:spChg chg="add mod ord">
          <ac:chgData name="Nathan Clouse" userId="60190519-0423-46ec-ac65-f82d83ecfd9c" providerId="ADAL" clId="{5124B6E0-352A-462C-AFC1-42B8D1CB099A}" dt="2021-08-10T01:38:07.352" v="391" actId="20577"/>
          <ac:spMkLst>
            <pc:docMk/>
            <pc:sldMk cId="1982888876" sldId="264"/>
            <ac:spMk id="5" creationId="{851C0F4D-417D-4E3B-9E2C-42E2BBFBB2FC}"/>
          </ac:spMkLst>
        </pc:spChg>
        <pc:spChg chg="add mod ord">
          <ac:chgData name="Nathan Clouse" userId="60190519-0423-46ec-ac65-f82d83ecfd9c" providerId="ADAL" clId="{5124B6E0-352A-462C-AFC1-42B8D1CB099A}" dt="2021-08-10T01:38:01.537" v="386" actId="700"/>
          <ac:spMkLst>
            <pc:docMk/>
            <pc:sldMk cId="1982888876" sldId="264"/>
            <ac:spMk id="6" creationId="{491870E0-70E5-4C3B-B232-3BCBC07A97FD}"/>
          </ac:spMkLst>
        </pc:spChg>
        <pc:spChg chg="add mod ord">
          <ac:chgData name="Nathan Clouse" userId="60190519-0423-46ec-ac65-f82d83ecfd9c" providerId="ADAL" clId="{5124B6E0-352A-462C-AFC1-42B8D1CB099A}" dt="2021-08-10T01:48:43.826" v="1094" actId="313"/>
          <ac:spMkLst>
            <pc:docMk/>
            <pc:sldMk cId="1982888876" sldId="264"/>
            <ac:spMk id="7" creationId="{3B08B4A5-AC75-4B5A-B5FE-D7825BC23F7A}"/>
          </ac:spMkLst>
        </pc:spChg>
        <pc:picChg chg="add mod">
          <ac:chgData name="Nathan Clouse" userId="60190519-0423-46ec-ac65-f82d83ecfd9c" providerId="ADAL" clId="{5124B6E0-352A-462C-AFC1-42B8D1CB099A}" dt="2021-08-10T01:40:13.740" v="394" actId="1076"/>
          <ac:picMkLst>
            <pc:docMk/>
            <pc:sldMk cId="1982888876" sldId="264"/>
            <ac:picMk id="1026" creationId="{102EA8D8-F657-4849-AE33-EA0557355E8B}"/>
          </ac:picMkLst>
        </pc:picChg>
      </pc:sldChg>
      <pc:sldChg chg="addSp delSp modSp new mod modClrScheme modAnim chgLayout">
        <pc:chgData name="Nathan Clouse" userId="60190519-0423-46ec-ac65-f82d83ecfd9c" providerId="ADAL" clId="{5124B6E0-352A-462C-AFC1-42B8D1CB099A}" dt="2021-09-20T03:29:05.598" v="12071" actId="1076"/>
        <pc:sldMkLst>
          <pc:docMk/>
          <pc:sldMk cId="1898022578" sldId="265"/>
        </pc:sldMkLst>
        <pc:spChg chg="del mod ord">
          <ac:chgData name="Nathan Clouse" userId="60190519-0423-46ec-ac65-f82d83ecfd9c" providerId="ADAL" clId="{5124B6E0-352A-462C-AFC1-42B8D1CB099A}" dt="2021-08-10T01:45:55.498" v="775" actId="700"/>
          <ac:spMkLst>
            <pc:docMk/>
            <pc:sldMk cId="1898022578" sldId="265"/>
            <ac:spMk id="2" creationId="{EFCE4FD2-14BA-4D83-9361-79DCBD2BC28D}"/>
          </ac:spMkLst>
        </pc:spChg>
        <pc:spChg chg="del mod ord">
          <ac:chgData name="Nathan Clouse" userId="60190519-0423-46ec-ac65-f82d83ecfd9c" providerId="ADAL" clId="{5124B6E0-352A-462C-AFC1-42B8D1CB099A}" dt="2021-08-10T01:45:55.498" v="775" actId="700"/>
          <ac:spMkLst>
            <pc:docMk/>
            <pc:sldMk cId="1898022578" sldId="265"/>
            <ac:spMk id="3" creationId="{F49B9D87-35A7-40C0-AF12-71591425323A}"/>
          </ac:spMkLst>
        </pc:spChg>
        <pc:spChg chg="del mod ord">
          <ac:chgData name="Nathan Clouse" userId="60190519-0423-46ec-ac65-f82d83ecfd9c" providerId="ADAL" clId="{5124B6E0-352A-462C-AFC1-42B8D1CB099A}" dt="2021-08-10T01:45:55.498" v="775" actId="700"/>
          <ac:spMkLst>
            <pc:docMk/>
            <pc:sldMk cId="1898022578" sldId="265"/>
            <ac:spMk id="4" creationId="{36DAA76B-7F5E-449F-BBA2-DB0E96D213E9}"/>
          </ac:spMkLst>
        </pc:spChg>
        <pc:spChg chg="add mod ord">
          <ac:chgData name="Nathan Clouse" userId="60190519-0423-46ec-ac65-f82d83ecfd9c" providerId="ADAL" clId="{5124B6E0-352A-462C-AFC1-42B8D1CB099A}" dt="2021-08-10T01:49:00.744" v="1131" actId="20577"/>
          <ac:spMkLst>
            <pc:docMk/>
            <pc:sldMk cId="1898022578" sldId="265"/>
            <ac:spMk id="5" creationId="{71B35C06-69CB-4D3C-A643-07C077BDD19B}"/>
          </ac:spMkLst>
        </pc:spChg>
        <pc:spChg chg="add mod ord">
          <ac:chgData name="Nathan Clouse" userId="60190519-0423-46ec-ac65-f82d83ecfd9c" providerId="ADAL" clId="{5124B6E0-352A-462C-AFC1-42B8D1CB099A}" dt="2021-08-10T01:50:26.376" v="1202" actId="20577"/>
          <ac:spMkLst>
            <pc:docMk/>
            <pc:sldMk cId="1898022578" sldId="265"/>
            <ac:spMk id="6" creationId="{CD972906-F584-41FC-9A61-3100A2B28598}"/>
          </ac:spMkLst>
        </pc:spChg>
        <pc:spChg chg="add del mod ord">
          <ac:chgData name="Nathan Clouse" userId="60190519-0423-46ec-ac65-f82d83ecfd9c" providerId="ADAL" clId="{5124B6E0-352A-462C-AFC1-42B8D1CB099A}" dt="2021-09-20T02:53:35.980" v="11980"/>
          <ac:spMkLst>
            <pc:docMk/>
            <pc:sldMk cId="1898022578" sldId="265"/>
            <ac:spMk id="7" creationId="{F6C5AF62-F57F-4B5F-B2B5-728B6D39E474}"/>
          </ac:spMkLst>
        </pc:spChg>
        <pc:spChg chg="add mod">
          <ac:chgData name="Nathan Clouse" userId="60190519-0423-46ec-ac65-f82d83ecfd9c" providerId="ADAL" clId="{5124B6E0-352A-462C-AFC1-42B8D1CB099A}" dt="2021-09-20T03:29:05.598" v="12071" actId="1076"/>
          <ac:spMkLst>
            <pc:docMk/>
            <pc:sldMk cId="1898022578" sldId="265"/>
            <ac:spMk id="9" creationId="{F84165FD-5532-451C-9DD6-D95A04835A3D}"/>
          </ac:spMkLst>
        </pc:spChg>
        <pc:picChg chg="add mod">
          <ac:chgData name="Nathan Clouse" userId="60190519-0423-46ec-ac65-f82d83ecfd9c" providerId="ADAL" clId="{5124B6E0-352A-462C-AFC1-42B8D1CB099A}" dt="2021-09-20T02:53:02.587" v="11970"/>
          <ac:picMkLst>
            <pc:docMk/>
            <pc:sldMk cId="1898022578" sldId="265"/>
            <ac:picMk id="2" creationId="{760A4777-DF32-49F2-82CD-C712D833BB8F}"/>
          </ac:picMkLst>
        </pc:picChg>
        <pc:picChg chg="mod">
          <ac:chgData name="Nathan Clouse" userId="60190519-0423-46ec-ac65-f82d83ecfd9c" providerId="ADAL" clId="{5124B6E0-352A-462C-AFC1-42B8D1CB099A}" dt="2021-09-20T02:53:22.129" v="11976" actId="1076"/>
          <ac:picMkLst>
            <pc:docMk/>
            <pc:sldMk cId="1898022578" sldId="265"/>
            <ac:picMk id="3" creationId="{05A972BE-CF19-46F9-B671-F31851E9B869}"/>
          </ac:picMkLst>
        </pc:picChg>
        <pc:picChg chg="add mod">
          <ac:chgData name="Nathan Clouse" userId="60190519-0423-46ec-ac65-f82d83ecfd9c" providerId="ADAL" clId="{5124B6E0-352A-462C-AFC1-42B8D1CB099A}" dt="2021-09-20T02:53:22.626" v="11977"/>
          <ac:picMkLst>
            <pc:docMk/>
            <pc:sldMk cId="1898022578" sldId="265"/>
            <ac:picMk id="4" creationId="{EB015C06-DE64-413F-9039-2955D9E96C35}"/>
          </ac:picMkLst>
        </pc:picChg>
        <pc:picChg chg="add mod">
          <ac:chgData name="Nathan Clouse" userId="60190519-0423-46ec-ac65-f82d83ecfd9c" providerId="ADAL" clId="{5124B6E0-352A-462C-AFC1-42B8D1CB099A}" dt="2021-09-20T03:26:21.138" v="12046" actId="1076"/>
          <ac:picMkLst>
            <pc:docMk/>
            <pc:sldMk cId="1898022578" sldId="265"/>
            <ac:picMk id="8" creationId="{3AD067A3-F66C-4E0D-9AA0-2407EC68BAC3}"/>
          </ac:picMkLst>
        </pc:picChg>
      </pc:sldChg>
      <pc:sldChg chg="addSp delSp modSp new mod modClrScheme chgLayout">
        <pc:chgData name="Nathan Clouse" userId="60190519-0423-46ec-ac65-f82d83ecfd9c" providerId="ADAL" clId="{5124B6E0-352A-462C-AFC1-42B8D1CB099A}" dt="2021-09-13T03:19:55.746" v="11899" actId="27636"/>
        <pc:sldMkLst>
          <pc:docMk/>
          <pc:sldMk cId="4113779422" sldId="266"/>
        </pc:sldMkLst>
        <pc:spChg chg="mod ord">
          <ac:chgData name="Nathan Clouse" userId="60190519-0423-46ec-ac65-f82d83ecfd9c" providerId="ADAL" clId="{5124B6E0-352A-462C-AFC1-42B8D1CB099A}" dt="2021-09-13T03:19:55.714" v="11896" actId="700"/>
          <ac:spMkLst>
            <pc:docMk/>
            <pc:sldMk cId="4113779422" sldId="266"/>
            <ac:spMk id="2" creationId="{B07A29F4-F282-4E91-8445-31D54882071E}"/>
          </ac:spMkLst>
        </pc:spChg>
        <pc:spChg chg="mod ord">
          <ac:chgData name="Nathan Clouse" userId="60190519-0423-46ec-ac65-f82d83ecfd9c" providerId="ADAL" clId="{5124B6E0-352A-462C-AFC1-42B8D1CB099A}" dt="2021-09-13T03:19:55.746" v="11899" actId="27636"/>
          <ac:spMkLst>
            <pc:docMk/>
            <pc:sldMk cId="4113779422" sldId="266"/>
            <ac:spMk id="3" creationId="{D6BAA2D0-772E-46F2-BFF6-EDA13F76D1FF}"/>
          </ac:spMkLst>
        </pc:spChg>
        <pc:spChg chg="mod ord">
          <ac:chgData name="Nathan Clouse" userId="60190519-0423-46ec-ac65-f82d83ecfd9c" providerId="ADAL" clId="{5124B6E0-352A-462C-AFC1-42B8D1CB099A}" dt="2021-09-13T03:19:55.745" v="11898" actId="27636"/>
          <ac:spMkLst>
            <pc:docMk/>
            <pc:sldMk cId="4113779422" sldId="266"/>
            <ac:spMk id="4" creationId="{854975B8-4663-416C-9137-F50D306A8ABD}"/>
          </ac:spMkLst>
        </pc:spChg>
        <pc:spChg chg="add del mod ord">
          <ac:chgData name="Nathan Clouse" userId="60190519-0423-46ec-ac65-f82d83ecfd9c" providerId="ADAL" clId="{5124B6E0-352A-462C-AFC1-42B8D1CB099A}" dt="2021-09-13T00:52:04.178" v="11800" actId="700"/>
          <ac:spMkLst>
            <pc:docMk/>
            <pc:sldMk cId="4113779422" sldId="266"/>
            <ac:spMk id="5" creationId="{9FC40C8A-8D49-4099-8151-88C63D95E494}"/>
          </ac:spMkLst>
        </pc:spChg>
        <pc:spChg chg="add del mod ord">
          <ac:chgData name="Nathan Clouse" userId="60190519-0423-46ec-ac65-f82d83ecfd9c" providerId="ADAL" clId="{5124B6E0-352A-462C-AFC1-42B8D1CB099A}" dt="2021-09-13T00:52:04.178" v="11800" actId="700"/>
          <ac:spMkLst>
            <pc:docMk/>
            <pc:sldMk cId="4113779422" sldId="266"/>
            <ac:spMk id="6" creationId="{812494AB-2AB6-4235-965D-F94129E31463}"/>
          </ac:spMkLst>
        </pc:spChg>
        <pc:spChg chg="add del mod">
          <ac:chgData name="Nathan Clouse" userId="60190519-0423-46ec-ac65-f82d83ecfd9c" providerId="ADAL" clId="{5124B6E0-352A-462C-AFC1-42B8D1CB099A}" dt="2021-09-13T03:18:42.933" v="11851" actId="6264"/>
          <ac:spMkLst>
            <pc:docMk/>
            <pc:sldMk cId="4113779422" sldId="266"/>
            <ac:spMk id="7" creationId="{459B7123-8723-4C20-86E2-AD44D212F7D3}"/>
          </ac:spMkLst>
        </pc:spChg>
        <pc:spChg chg="add del mod">
          <ac:chgData name="Nathan Clouse" userId="60190519-0423-46ec-ac65-f82d83ecfd9c" providerId="ADAL" clId="{5124B6E0-352A-462C-AFC1-42B8D1CB099A}" dt="2021-09-13T03:18:42.933" v="11851" actId="6264"/>
          <ac:spMkLst>
            <pc:docMk/>
            <pc:sldMk cId="4113779422" sldId="266"/>
            <ac:spMk id="8" creationId="{CD580972-0A61-4C5C-9555-A6B8154D4281}"/>
          </ac:spMkLst>
        </pc:spChg>
        <pc:spChg chg="add del mod">
          <ac:chgData name="Nathan Clouse" userId="60190519-0423-46ec-ac65-f82d83ecfd9c" providerId="ADAL" clId="{5124B6E0-352A-462C-AFC1-42B8D1CB099A}" dt="2021-09-13T03:18:42.933" v="11851" actId="6264"/>
          <ac:spMkLst>
            <pc:docMk/>
            <pc:sldMk cId="4113779422" sldId="266"/>
            <ac:spMk id="9" creationId="{139867EB-1423-43CD-8D4E-9F9D39CB93A8}"/>
          </ac:spMkLst>
        </pc:spChg>
        <pc:spChg chg="add mod ord">
          <ac:chgData name="Nathan Clouse" userId="60190519-0423-46ec-ac65-f82d83ecfd9c" providerId="ADAL" clId="{5124B6E0-352A-462C-AFC1-42B8D1CB099A}" dt="2021-09-13T03:19:55.714" v="11896" actId="700"/>
          <ac:spMkLst>
            <pc:docMk/>
            <pc:sldMk cId="4113779422" sldId="266"/>
            <ac:spMk id="10" creationId="{BAAAC5CE-9BF7-4BE5-B296-3BB82991CD5E}"/>
          </ac:spMkLst>
        </pc:spChg>
        <pc:spChg chg="add mod ord">
          <ac:chgData name="Nathan Clouse" userId="60190519-0423-46ec-ac65-f82d83ecfd9c" providerId="ADAL" clId="{5124B6E0-352A-462C-AFC1-42B8D1CB099A}" dt="2021-09-13T03:19:55.714" v="11896" actId="700"/>
          <ac:spMkLst>
            <pc:docMk/>
            <pc:sldMk cId="4113779422" sldId="266"/>
            <ac:spMk id="11" creationId="{742865D2-4FD4-4D3E-BBCE-06647100BA5D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2" creationId="{AC7A907D-18B1-4F6F-9006-270B73A24B90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3" creationId="{736F63D7-C30C-48EB-80F1-C7E9375E4179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4" creationId="{0DDD1BC1-09B0-4CA6-9AD1-C03C3BDBFB82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5" creationId="{B7875E50-3CE6-4318-BC41-88E8ACF98032}"/>
          </ac:spMkLst>
        </pc:spChg>
        <pc:spChg chg="add del mod">
          <ac:chgData name="Nathan Clouse" userId="60190519-0423-46ec-ac65-f82d83ecfd9c" providerId="ADAL" clId="{5124B6E0-352A-462C-AFC1-42B8D1CB099A}" dt="2021-09-13T03:19:40.194" v="11890" actId="6264"/>
          <ac:spMkLst>
            <pc:docMk/>
            <pc:sldMk cId="4113779422" sldId="266"/>
            <ac:spMk id="16" creationId="{9986C1FE-9DC1-43C9-8C19-BAA711256A9E}"/>
          </ac:spMkLst>
        </pc:spChg>
      </pc:sldChg>
      <pc:sldChg chg="addSp modSp new mod modClrScheme chgLayout">
        <pc:chgData name="Nathan Clouse" userId="60190519-0423-46ec-ac65-f82d83ecfd9c" providerId="ADAL" clId="{5124B6E0-352A-462C-AFC1-42B8D1CB099A}" dt="2021-09-20T03:37:34.599" v="12153" actId="20577"/>
        <pc:sldMkLst>
          <pc:docMk/>
          <pc:sldMk cId="160425478" sldId="267"/>
        </pc:sldMkLst>
        <pc:spChg chg="mod ord">
          <ac:chgData name="Nathan Clouse" userId="60190519-0423-46ec-ac65-f82d83ecfd9c" providerId="ADAL" clId="{5124B6E0-352A-462C-AFC1-42B8D1CB099A}" dt="2021-09-20T03:34:15.318" v="12135" actId="700"/>
          <ac:spMkLst>
            <pc:docMk/>
            <pc:sldMk cId="160425478" sldId="267"/>
            <ac:spMk id="2" creationId="{2A696FB0-6E5C-47D0-89A5-9AE83FCBEC39}"/>
          </ac:spMkLst>
        </pc:spChg>
        <pc:spChg chg="mod ord">
          <ac:chgData name="Nathan Clouse" userId="60190519-0423-46ec-ac65-f82d83ecfd9c" providerId="ADAL" clId="{5124B6E0-352A-462C-AFC1-42B8D1CB099A}" dt="2021-09-20T03:34:15.318" v="12135" actId="700"/>
          <ac:spMkLst>
            <pc:docMk/>
            <pc:sldMk cId="160425478" sldId="267"/>
            <ac:spMk id="3" creationId="{6983B4B6-C0EF-4163-B696-DA5633C313CE}"/>
          </ac:spMkLst>
        </pc:spChg>
        <pc:spChg chg="mod ord">
          <ac:chgData name="Nathan Clouse" userId="60190519-0423-46ec-ac65-f82d83ecfd9c" providerId="ADAL" clId="{5124B6E0-352A-462C-AFC1-42B8D1CB099A}" dt="2021-09-20T03:34:15.318" v="12135" actId="700"/>
          <ac:spMkLst>
            <pc:docMk/>
            <pc:sldMk cId="160425478" sldId="267"/>
            <ac:spMk id="4" creationId="{77CBCBF4-771D-483D-AF52-55B8FB980CEE}"/>
          </ac:spMkLst>
        </pc:spChg>
        <pc:spChg chg="add mod ord">
          <ac:chgData name="Nathan Clouse" userId="60190519-0423-46ec-ac65-f82d83ecfd9c" providerId="ADAL" clId="{5124B6E0-352A-462C-AFC1-42B8D1CB099A}" dt="2021-09-20T03:34:17.951" v="12137" actId="20577"/>
          <ac:spMkLst>
            <pc:docMk/>
            <pc:sldMk cId="160425478" sldId="267"/>
            <ac:spMk id="5" creationId="{F3379BBD-C209-4912-8D25-240006D79818}"/>
          </ac:spMkLst>
        </pc:spChg>
        <pc:spChg chg="add mod ord">
          <ac:chgData name="Nathan Clouse" userId="60190519-0423-46ec-ac65-f82d83ecfd9c" providerId="ADAL" clId="{5124B6E0-352A-462C-AFC1-42B8D1CB099A}" dt="2021-09-20T03:37:34.599" v="12153" actId="20577"/>
          <ac:spMkLst>
            <pc:docMk/>
            <pc:sldMk cId="160425478" sldId="267"/>
            <ac:spMk id="6" creationId="{90F7E5E9-47FB-4DAB-8F70-4C1F19A6817F}"/>
          </ac:spMkLst>
        </pc:spChg>
      </pc:sldChg>
      <pc:sldChg chg="addSp delSp modSp new mod modAnim">
        <pc:chgData name="Nathan Clouse" userId="60190519-0423-46ec-ac65-f82d83ecfd9c" providerId="ADAL" clId="{5124B6E0-352A-462C-AFC1-42B8D1CB099A}" dt="2021-09-20T03:29:23.544" v="12077" actId="1076"/>
        <pc:sldMkLst>
          <pc:docMk/>
          <pc:sldMk cId="3805284176" sldId="268"/>
        </pc:sldMkLst>
        <pc:spChg chg="mod">
          <ac:chgData name="Nathan Clouse" userId="60190519-0423-46ec-ac65-f82d83ecfd9c" providerId="ADAL" clId="{5124B6E0-352A-462C-AFC1-42B8D1CB099A}" dt="2021-08-10T02:01:59.439" v="1655" actId="20577"/>
          <ac:spMkLst>
            <pc:docMk/>
            <pc:sldMk cId="3805284176" sldId="268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8T03:34:04.904" v="3488" actId="20577"/>
          <ac:spMkLst>
            <pc:docMk/>
            <pc:sldMk cId="3805284176" sldId="268"/>
            <ac:spMk id="3" creationId="{EA9C3745-E0A5-4727-AB79-24447D84B4A0}"/>
          </ac:spMkLst>
        </pc:spChg>
        <pc:spChg chg="del mod">
          <ac:chgData name="Nathan Clouse" userId="60190519-0423-46ec-ac65-f82d83ecfd9c" providerId="ADAL" clId="{5124B6E0-352A-462C-AFC1-42B8D1CB099A}" dt="2021-09-20T02:59:57.844" v="11997"/>
          <ac:spMkLst>
            <pc:docMk/>
            <pc:sldMk cId="3805284176" sldId="268"/>
            <ac:spMk id="4" creationId="{445DD72A-7B7E-4AA2-B860-607DF0C3BEBA}"/>
          </ac:spMkLst>
        </pc:spChg>
        <pc:spChg chg="add del">
          <ac:chgData name="Nathan Clouse" userId="60190519-0423-46ec-ac65-f82d83ecfd9c" providerId="ADAL" clId="{5124B6E0-352A-462C-AFC1-42B8D1CB099A}" dt="2021-09-20T02:59:51.362" v="11996" actId="22"/>
          <ac:spMkLst>
            <pc:docMk/>
            <pc:sldMk cId="3805284176" sldId="268"/>
            <ac:spMk id="7" creationId="{4029B18B-8E41-4D4A-B488-C490E56F7F20}"/>
          </ac:spMkLst>
        </pc:spChg>
        <pc:spChg chg="add mod">
          <ac:chgData name="Nathan Clouse" userId="60190519-0423-46ec-ac65-f82d83ecfd9c" providerId="ADAL" clId="{5124B6E0-352A-462C-AFC1-42B8D1CB099A}" dt="2021-09-20T03:29:23.544" v="12077" actId="1076"/>
          <ac:spMkLst>
            <pc:docMk/>
            <pc:sldMk cId="3805284176" sldId="268"/>
            <ac:spMk id="9" creationId="{8C61C6A7-0E72-4733-B349-B909898FC9C8}"/>
          </ac:spMkLst>
        </pc:spChg>
        <pc:picChg chg="add mod">
          <ac:chgData name="Nathan Clouse" userId="60190519-0423-46ec-ac65-f82d83ecfd9c" providerId="ADAL" clId="{5124B6E0-352A-462C-AFC1-42B8D1CB099A}" dt="2021-09-20T03:26:43.524" v="12052" actId="1076"/>
          <ac:picMkLst>
            <pc:docMk/>
            <pc:sldMk cId="3805284176" sldId="268"/>
            <ac:picMk id="8" creationId="{1913CABC-E2F4-41C1-B64A-7192AB718381}"/>
          </ac:picMkLst>
        </pc:picChg>
      </pc:sldChg>
      <pc:sldChg chg="addSp delSp modSp new mod modAnim">
        <pc:chgData name="Nathan Clouse" userId="60190519-0423-46ec-ac65-f82d83ecfd9c" providerId="ADAL" clId="{5124B6E0-352A-462C-AFC1-42B8D1CB099A}" dt="2021-09-20T03:29:16.980" v="12075" actId="1076"/>
        <pc:sldMkLst>
          <pc:docMk/>
          <pc:sldMk cId="2175646699" sldId="269"/>
        </pc:sldMkLst>
        <pc:spChg chg="mod">
          <ac:chgData name="Nathan Clouse" userId="60190519-0423-46ec-ac65-f82d83ecfd9c" providerId="ADAL" clId="{5124B6E0-352A-462C-AFC1-42B8D1CB099A}" dt="2021-08-10T02:02:36.630" v="1669" actId="20577"/>
          <ac:spMkLst>
            <pc:docMk/>
            <pc:sldMk cId="2175646699" sldId="269"/>
            <ac:spMk id="2" creationId="{633F4A92-FB33-4265-A776-FE0F2250FE3E}"/>
          </ac:spMkLst>
        </pc:spChg>
        <pc:spChg chg="mod">
          <ac:chgData name="Nathan Clouse" userId="60190519-0423-46ec-ac65-f82d83ecfd9c" providerId="ADAL" clId="{5124B6E0-352A-462C-AFC1-42B8D1CB099A}" dt="2021-08-28T03:45:27.638" v="4016" actId="20577"/>
          <ac:spMkLst>
            <pc:docMk/>
            <pc:sldMk cId="2175646699" sldId="269"/>
            <ac:spMk id="3" creationId="{B3A758B5-3AD8-4AA1-9E40-A09DE25D7E28}"/>
          </ac:spMkLst>
        </pc:spChg>
        <pc:spChg chg="add del mod">
          <ac:chgData name="Nathan Clouse" userId="60190519-0423-46ec-ac65-f82d83ecfd9c" providerId="ADAL" clId="{5124B6E0-352A-462C-AFC1-42B8D1CB099A}" dt="2021-09-20T02:58:41.970" v="11990"/>
          <ac:spMkLst>
            <pc:docMk/>
            <pc:sldMk cId="2175646699" sldId="269"/>
            <ac:spMk id="4" creationId="{59F80D9B-064E-441E-B563-20431BFA53F3}"/>
          </ac:spMkLst>
        </pc:spChg>
        <pc:spChg chg="add mod">
          <ac:chgData name="Nathan Clouse" userId="60190519-0423-46ec-ac65-f82d83ecfd9c" providerId="ADAL" clId="{5124B6E0-352A-462C-AFC1-42B8D1CB099A}" dt="2021-09-20T03:29:16.980" v="12075" actId="1076"/>
          <ac:spMkLst>
            <pc:docMk/>
            <pc:sldMk cId="2175646699" sldId="269"/>
            <ac:spMk id="8" creationId="{D691A527-844B-48BC-BEAE-4F4FC2248798}"/>
          </ac:spMkLst>
        </pc:spChg>
        <pc:picChg chg="add mod">
          <ac:chgData name="Nathan Clouse" userId="60190519-0423-46ec-ac65-f82d83ecfd9c" providerId="ADAL" clId="{5124B6E0-352A-462C-AFC1-42B8D1CB099A}" dt="2021-09-20T02:58:36.443" v="11989"/>
          <ac:picMkLst>
            <pc:docMk/>
            <pc:sldMk cId="2175646699" sldId="269"/>
            <ac:picMk id="5" creationId="{2169CC3B-43F5-4512-91FB-92C94C400A76}"/>
          </ac:picMkLst>
        </pc:picChg>
        <pc:picChg chg="add mod">
          <ac:chgData name="Nathan Clouse" userId="60190519-0423-46ec-ac65-f82d83ecfd9c" providerId="ADAL" clId="{5124B6E0-352A-462C-AFC1-42B8D1CB099A}" dt="2021-09-20T03:26:37.258" v="12050" actId="14100"/>
          <ac:picMkLst>
            <pc:docMk/>
            <pc:sldMk cId="2175646699" sldId="269"/>
            <ac:picMk id="7" creationId="{10A8E5B6-09C5-4985-8E27-22FEE3295754}"/>
          </ac:picMkLst>
        </pc:picChg>
      </pc:sldChg>
      <pc:sldChg chg="addSp modSp new mod modClrScheme chgLayout">
        <pc:chgData name="Nathan Clouse" userId="60190519-0423-46ec-ac65-f82d83ecfd9c" providerId="ADAL" clId="{5124B6E0-352A-462C-AFC1-42B8D1CB099A}" dt="2021-09-20T03:37:39.866" v="12154"/>
        <pc:sldMkLst>
          <pc:docMk/>
          <pc:sldMk cId="2469473733" sldId="270"/>
        </pc:sldMkLst>
        <pc:spChg chg="mod ord">
          <ac:chgData name="Nathan Clouse" userId="60190519-0423-46ec-ac65-f82d83ecfd9c" providerId="ADAL" clId="{5124B6E0-352A-462C-AFC1-42B8D1CB099A}" dt="2021-09-13T03:20:03.540" v="11900" actId="700"/>
          <ac:spMkLst>
            <pc:docMk/>
            <pc:sldMk cId="2469473733" sldId="270"/>
            <ac:spMk id="2" creationId="{44086CB1-A018-499D-A6C9-FB995266E3CE}"/>
          </ac:spMkLst>
        </pc:spChg>
        <pc:spChg chg="mod ord">
          <ac:chgData name="Nathan Clouse" userId="60190519-0423-46ec-ac65-f82d83ecfd9c" providerId="ADAL" clId="{5124B6E0-352A-462C-AFC1-42B8D1CB099A}" dt="2021-09-13T03:20:03.540" v="11900" actId="700"/>
          <ac:spMkLst>
            <pc:docMk/>
            <pc:sldMk cId="2469473733" sldId="270"/>
            <ac:spMk id="3" creationId="{DDEE79F1-853B-4F2C-B976-683DEEEFC357}"/>
          </ac:spMkLst>
        </pc:spChg>
        <pc:spChg chg="mod ord">
          <ac:chgData name="Nathan Clouse" userId="60190519-0423-46ec-ac65-f82d83ecfd9c" providerId="ADAL" clId="{5124B6E0-352A-462C-AFC1-42B8D1CB099A}" dt="2021-09-13T03:20:03.540" v="11900" actId="700"/>
          <ac:spMkLst>
            <pc:docMk/>
            <pc:sldMk cId="2469473733" sldId="270"/>
            <ac:spMk id="4" creationId="{D9B8F6F6-0C8E-4820-BEAD-D532352C6E5A}"/>
          </ac:spMkLst>
        </pc:spChg>
        <pc:spChg chg="add mod ord">
          <ac:chgData name="Nathan Clouse" userId="60190519-0423-46ec-ac65-f82d83ecfd9c" providerId="ADAL" clId="{5124B6E0-352A-462C-AFC1-42B8D1CB099A}" dt="2021-09-20T03:34:36.511" v="12139" actId="20577"/>
          <ac:spMkLst>
            <pc:docMk/>
            <pc:sldMk cId="2469473733" sldId="270"/>
            <ac:spMk id="5" creationId="{C34992F0-BAE9-40E3-BCAA-BE8A4EEF95FE}"/>
          </ac:spMkLst>
        </pc:spChg>
        <pc:spChg chg="add mod ord">
          <ac:chgData name="Nathan Clouse" userId="60190519-0423-46ec-ac65-f82d83ecfd9c" providerId="ADAL" clId="{5124B6E0-352A-462C-AFC1-42B8D1CB099A}" dt="2021-09-20T03:37:39.866" v="12154"/>
          <ac:spMkLst>
            <pc:docMk/>
            <pc:sldMk cId="2469473733" sldId="270"/>
            <ac:spMk id="6" creationId="{AF6B3A7E-A70A-4821-9395-4B5B1E5C6DA0}"/>
          </ac:spMkLst>
        </pc:spChg>
      </pc:sldChg>
      <pc:sldChg chg="modSp add mod">
        <pc:chgData name="Nathan Clouse" userId="60190519-0423-46ec-ac65-f82d83ecfd9c" providerId="ADAL" clId="{5124B6E0-352A-462C-AFC1-42B8D1CB099A}" dt="2021-08-23T03:34:04.199" v="2545" actId="27636"/>
        <pc:sldMkLst>
          <pc:docMk/>
          <pc:sldMk cId="2576520875" sldId="271"/>
        </pc:sldMkLst>
        <pc:spChg chg="mod">
          <ac:chgData name="Nathan Clouse" userId="60190519-0423-46ec-ac65-f82d83ecfd9c" providerId="ADAL" clId="{5124B6E0-352A-462C-AFC1-42B8D1CB099A}" dt="2021-08-23T03:34:04.199" v="2545" actId="27636"/>
          <ac:spMkLst>
            <pc:docMk/>
            <pc:sldMk cId="2576520875" sldId="271"/>
            <ac:spMk id="6" creationId="{CD972906-F584-41FC-9A61-3100A2B28598}"/>
          </ac:spMkLst>
        </pc:spChg>
        <pc:spChg chg="mod">
          <ac:chgData name="Nathan Clouse" userId="60190519-0423-46ec-ac65-f82d83ecfd9c" providerId="ADAL" clId="{5124B6E0-352A-462C-AFC1-42B8D1CB099A}" dt="2021-08-23T03:34:04.197" v="2544" actId="27636"/>
          <ac:spMkLst>
            <pc:docMk/>
            <pc:sldMk cId="2576520875" sldId="271"/>
            <ac:spMk id="7" creationId="{F6C5AF62-F57F-4B5F-B2B5-728B6D39E474}"/>
          </ac:spMkLst>
        </pc:spChg>
      </pc:sldChg>
      <pc:sldChg chg="new del">
        <pc:chgData name="Nathan Clouse" userId="60190519-0423-46ec-ac65-f82d83ecfd9c" providerId="ADAL" clId="{5124B6E0-352A-462C-AFC1-42B8D1CB099A}" dt="2021-08-23T03:34:20.974" v="2549" actId="47"/>
        <pc:sldMkLst>
          <pc:docMk/>
          <pc:sldMk cId="983228139" sldId="272"/>
        </pc:sldMkLst>
      </pc:sldChg>
      <pc:sldChg chg="modSp add mod">
        <pc:chgData name="Nathan Clouse" userId="60190519-0423-46ec-ac65-f82d83ecfd9c" providerId="ADAL" clId="{5124B6E0-352A-462C-AFC1-42B8D1CB099A}" dt="2021-08-28T03:36:53.216" v="3553" actId="20577"/>
        <pc:sldMkLst>
          <pc:docMk/>
          <pc:sldMk cId="4292694500" sldId="273"/>
        </pc:sldMkLst>
        <pc:spChg chg="mod">
          <ac:chgData name="Nathan Clouse" userId="60190519-0423-46ec-ac65-f82d83ecfd9c" providerId="ADAL" clId="{5124B6E0-352A-462C-AFC1-42B8D1CB099A}" dt="2021-08-23T03:34:24.789" v="2552" actId="27636"/>
          <ac:spMkLst>
            <pc:docMk/>
            <pc:sldMk cId="4292694500" sldId="273"/>
            <ac:spMk id="3" creationId="{B3A758B5-3AD8-4AA1-9E40-A09DE25D7E28}"/>
          </ac:spMkLst>
        </pc:spChg>
        <pc:spChg chg="mod">
          <ac:chgData name="Nathan Clouse" userId="60190519-0423-46ec-ac65-f82d83ecfd9c" providerId="ADAL" clId="{5124B6E0-352A-462C-AFC1-42B8D1CB099A}" dt="2021-08-28T03:36:53.216" v="3553" actId="20577"/>
          <ac:spMkLst>
            <pc:docMk/>
            <pc:sldMk cId="4292694500" sldId="273"/>
            <ac:spMk id="4" creationId="{59F80D9B-064E-441E-B563-20431BFA53F3}"/>
          </ac:spMkLst>
        </pc:spChg>
      </pc:sldChg>
      <pc:sldChg chg="addSp modSp new mod modClrScheme chgLayout">
        <pc:chgData name="Nathan Clouse" userId="60190519-0423-46ec-ac65-f82d83ecfd9c" providerId="ADAL" clId="{5124B6E0-352A-462C-AFC1-42B8D1CB099A}" dt="2021-09-20T03:37:43.682" v="12155"/>
        <pc:sldMkLst>
          <pc:docMk/>
          <pc:sldMk cId="662353980" sldId="274"/>
        </pc:sldMkLst>
        <pc:spChg chg="mod ord">
          <ac:chgData name="Nathan Clouse" userId="60190519-0423-46ec-ac65-f82d83ecfd9c" providerId="ADAL" clId="{5124B6E0-352A-462C-AFC1-42B8D1CB099A}" dt="2021-09-13T03:20:12.669" v="11901" actId="700"/>
          <ac:spMkLst>
            <pc:docMk/>
            <pc:sldMk cId="662353980" sldId="274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0:12.669" v="11901" actId="700"/>
          <ac:spMkLst>
            <pc:docMk/>
            <pc:sldMk cId="662353980" sldId="274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0:12.669" v="11901" actId="700"/>
          <ac:spMkLst>
            <pc:docMk/>
            <pc:sldMk cId="662353980" sldId="274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4:43.346" v="12140"/>
          <ac:spMkLst>
            <pc:docMk/>
            <pc:sldMk cId="662353980" sldId="274"/>
            <ac:spMk id="5" creationId="{5F60210D-1CEA-4437-A4C6-DD9D37FDC3E6}"/>
          </ac:spMkLst>
        </pc:spChg>
        <pc:spChg chg="add mod ord">
          <ac:chgData name="Nathan Clouse" userId="60190519-0423-46ec-ac65-f82d83ecfd9c" providerId="ADAL" clId="{5124B6E0-352A-462C-AFC1-42B8D1CB099A}" dt="2021-09-20T03:37:43.682" v="12155"/>
          <ac:spMkLst>
            <pc:docMk/>
            <pc:sldMk cId="662353980" sldId="274"/>
            <ac:spMk id="6" creationId="{1A805AB0-1E8F-4C44-89CD-A77F05829C35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29:30.244" v="12079" actId="1076"/>
        <pc:sldMkLst>
          <pc:docMk/>
          <pc:sldMk cId="887231726" sldId="275"/>
        </pc:sldMkLst>
        <pc:spChg chg="mod">
          <ac:chgData name="Nathan Clouse" userId="60190519-0423-46ec-ac65-f82d83ecfd9c" providerId="ADAL" clId="{5124B6E0-352A-462C-AFC1-42B8D1CB099A}" dt="2021-08-23T03:45:43.080" v="2600" actId="20577"/>
          <ac:spMkLst>
            <pc:docMk/>
            <pc:sldMk cId="887231726" sldId="275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8T03:54:27.776" v="4170" actId="20577"/>
          <ac:spMkLst>
            <pc:docMk/>
            <pc:sldMk cId="887231726" sldId="275"/>
            <ac:spMk id="3" creationId="{EA9C3745-E0A5-4727-AB79-24447D84B4A0}"/>
          </ac:spMkLst>
        </pc:spChg>
        <pc:spChg chg="add del">
          <ac:chgData name="Nathan Clouse" userId="60190519-0423-46ec-ac65-f82d83ecfd9c" providerId="ADAL" clId="{5124B6E0-352A-462C-AFC1-42B8D1CB099A}" dt="2021-09-20T03:01:31.179" v="12003"/>
          <ac:spMkLst>
            <pc:docMk/>
            <pc:sldMk cId="887231726" sldId="275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30.244" v="12079" actId="1076"/>
          <ac:spMkLst>
            <pc:docMk/>
            <pc:sldMk cId="887231726" sldId="275"/>
            <ac:spMk id="7" creationId="{1BDF866A-6649-452C-BE49-31102CE65A8E}"/>
          </ac:spMkLst>
        </pc:spChg>
        <pc:picChg chg="add mod">
          <ac:chgData name="Nathan Clouse" userId="60190519-0423-46ec-ac65-f82d83ecfd9c" providerId="ADAL" clId="{5124B6E0-352A-462C-AFC1-42B8D1CB099A}" dt="2021-09-20T03:01:29.372" v="12002"/>
          <ac:picMkLst>
            <pc:docMk/>
            <pc:sldMk cId="887231726" sldId="275"/>
            <ac:picMk id="5" creationId="{6F00C52E-0647-454D-B5EA-62CF7595C025}"/>
          </ac:picMkLst>
        </pc:picChg>
        <pc:picChg chg="add mod">
          <ac:chgData name="Nathan Clouse" userId="60190519-0423-46ec-ac65-f82d83ecfd9c" providerId="ADAL" clId="{5124B6E0-352A-462C-AFC1-42B8D1CB099A}" dt="2021-09-20T03:26:49.678" v="12054" actId="1076"/>
          <ac:picMkLst>
            <pc:docMk/>
            <pc:sldMk cId="887231726" sldId="275"/>
            <ac:picMk id="6" creationId="{7D7D3963-733E-4153-AFBA-1A58353F27BB}"/>
          </ac:picMkLst>
        </pc:picChg>
      </pc:sldChg>
      <pc:sldChg chg="addSp delSp modSp add mod modClrScheme chgLayout">
        <pc:chgData name="Nathan Clouse" userId="60190519-0423-46ec-ac65-f82d83ecfd9c" providerId="ADAL" clId="{5124B6E0-352A-462C-AFC1-42B8D1CB099A}" dt="2021-09-20T03:37:47.090" v="12156"/>
        <pc:sldMkLst>
          <pc:docMk/>
          <pc:sldMk cId="3360294845" sldId="276"/>
        </pc:sldMkLst>
        <pc:spChg chg="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4" creationId="{F136D249-EEA4-4023-9842-1C8718D03356}"/>
          </ac:spMkLst>
        </pc:spChg>
        <pc:spChg chg="add del 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5" creationId="{C8342071-E583-44A8-AB37-2D5135002D89}"/>
          </ac:spMkLst>
        </pc:spChg>
        <pc:spChg chg="add del mod ord">
          <ac:chgData name="Nathan Clouse" userId="60190519-0423-46ec-ac65-f82d83ecfd9c" providerId="ADAL" clId="{5124B6E0-352A-462C-AFC1-42B8D1CB099A}" dt="2021-09-20T03:34:49.944" v="12141" actId="700"/>
          <ac:spMkLst>
            <pc:docMk/>
            <pc:sldMk cId="3360294845" sldId="276"/>
            <ac:spMk id="6" creationId="{171C4D8A-6891-4D5E-92B3-6A7B140E251C}"/>
          </ac:spMkLst>
        </pc:spChg>
        <pc:spChg chg="add mod ord">
          <ac:chgData name="Nathan Clouse" userId="60190519-0423-46ec-ac65-f82d83ecfd9c" providerId="ADAL" clId="{5124B6E0-352A-462C-AFC1-42B8D1CB099A}" dt="2021-09-20T03:34:51.739" v="12142"/>
          <ac:spMkLst>
            <pc:docMk/>
            <pc:sldMk cId="3360294845" sldId="276"/>
            <ac:spMk id="7" creationId="{4B40E65F-263D-49D4-A48A-C181E2EF905A}"/>
          </ac:spMkLst>
        </pc:spChg>
        <pc:spChg chg="add mod ord">
          <ac:chgData name="Nathan Clouse" userId="60190519-0423-46ec-ac65-f82d83ecfd9c" providerId="ADAL" clId="{5124B6E0-352A-462C-AFC1-42B8D1CB099A}" dt="2021-09-20T03:37:47.090" v="12156"/>
          <ac:spMkLst>
            <pc:docMk/>
            <pc:sldMk cId="3360294845" sldId="276"/>
            <ac:spMk id="8" creationId="{C27C4808-82CA-46FA-82CB-5DF634E99993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29:36.098" v="12081" actId="1076"/>
        <pc:sldMkLst>
          <pc:docMk/>
          <pc:sldMk cId="3079513856" sldId="277"/>
        </pc:sldMkLst>
        <pc:spChg chg="mod">
          <ac:chgData name="Nathan Clouse" userId="60190519-0423-46ec-ac65-f82d83ecfd9c" providerId="ADAL" clId="{5124B6E0-352A-462C-AFC1-42B8D1CB099A}" dt="2021-08-23T03:46:13.615" v="2647" actId="20577"/>
          <ac:spMkLst>
            <pc:docMk/>
            <pc:sldMk cId="3079513856" sldId="277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8T04:18:10.760" v="4819" actId="20577"/>
          <ac:spMkLst>
            <pc:docMk/>
            <pc:sldMk cId="3079513856" sldId="277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04:35.189" v="11818"/>
          <ac:spMkLst>
            <pc:docMk/>
            <pc:sldMk cId="3079513856" sldId="277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36.098" v="12081" actId="1076"/>
          <ac:spMkLst>
            <pc:docMk/>
            <pc:sldMk cId="3079513856" sldId="277"/>
            <ac:spMk id="6" creationId="{5CAFC01A-7122-45A9-8AC1-B42A68EA9674}"/>
          </ac:spMkLst>
        </pc:spChg>
        <pc:picChg chg="add mod">
          <ac:chgData name="Nathan Clouse" userId="60190519-0423-46ec-ac65-f82d83ecfd9c" providerId="ADAL" clId="{5124B6E0-352A-462C-AFC1-42B8D1CB099A}" dt="2021-09-20T03:26:54.706" v="12055" actId="14100"/>
          <ac:picMkLst>
            <pc:docMk/>
            <pc:sldMk cId="3079513856" sldId="277"/>
            <ac:picMk id="4" creationId="{1658F4FD-2997-42FA-A408-8BBC2DDFD783}"/>
          </ac:picMkLst>
        </pc:picChg>
        <pc:picChg chg="add mod">
          <ac:chgData name="Nathan Clouse" userId="60190519-0423-46ec-ac65-f82d83ecfd9c" providerId="ADAL" clId="{5124B6E0-352A-462C-AFC1-42B8D1CB099A}" dt="2021-09-13T01:04:35.189" v="11818"/>
          <ac:picMkLst>
            <pc:docMk/>
            <pc:sldMk cId="3079513856" sldId="277"/>
            <ac:picMk id="2050" creationId="{32BA0266-494E-4F74-B5BF-3614A6650A84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7:51.426" v="12157"/>
        <pc:sldMkLst>
          <pc:docMk/>
          <pc:sldMk cId="2381131145" sldId="278"/>
        </pc:sldMkLst>
        <pc:spChg chg="mod ord">
          <ac:chgData name="Nathan Clouse" userId="60190519-0423-46ec-ac65-f82d83ecfd9c" providerId="ADAL" clId="{5124B6E0-352A-462C-AFC1-42B8D1CB099A}" dt="2021-09-13T03:20:29.239" v="11905" actId="700"/>
          <ac:spMkLst>
            <pc:docMk/>
            <pc:sldMk cId="2381131145" sldId="278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0:29.272" v="11907" actId="27636"/>
          <ac:spMkLst>
            <pc:docMk/>
            <pc:sldMk cId="2381131145" sldId="278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0:29.271" v="11906" actId="27636"/>
          <ac:spMkLst>
            <pc:docMk/>
            <pc:sldMk cId="2381131145" sldId="278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02.355" v="12143"/>
          <ac:spMkLst>
            <pc:docMk/>
            <pc:sldMk cId="2381131145" sldId="278"/>
            <ac:spMk id="5" creationId="{9159EA80-4E04-4173-995E-C43F95919B57}"/>
          </ac:spMkLst>
        </pc:spChg>
        <pc:spChg chg="add mod ord">
          <ac:chgData name="Nathan Clouse" userId="60190519-0423-46ec-ac65-f82d83ecfd9c" providerId="ADAL" clId="{5124B6E0-352A-462C-AFC1-42B8D1CB099A}" dt="2021-09-20T03:37:51.426" v="12157"/>
          <ac:spMkLst>
            <pc:docMk/>
            <pc:sldMk cId="2381131145" sldId="278"/>
            <ac:spMk id="6" creationId="{CC70C647-41D1-40D3-8F02-2B0EA57E7143}"/>
          </ac:spMkLst>
        </pc:spChg>
      </pc:sldChg>
      <pc:sldChg chg="modSp new del mod">
        <pc:chgData name="Nathan Clouse" userId="60190519-0423-46ec-ac65-f82d83ecfd9c" providerId="ADAL" clId="{5124B6E0-352A-462C-AFC1-42B8D1CB099A}" dt="2021-08-23T03:46:30.487" v="2672" actId="47"/>
        <pc:sldMkLst>
          <pc:docMk/>
          <pc:sldMk cId="4072230965" sldId="279"/>
        </pc:sldMkLst>
        <pc:spChg chg="mod">
          <ac:chgData name="Nathan Clouse" userId="60190519-0423-46ec-ac65-f82d83ecfd9c" providerId="ADAL" clId="{5124B6E0-352A-462C-AFC1-42B8D1CB099A}" dt="2021-08-23T03:46:22.127" v="2670" actId="20577"/>
          <ac:spMkLst>
            <pc:docMk/>
            <pc:sldMk cId="4072230965" sldId="279"/>
            <ac:spMk id="2" creationId="{D57361B9-14AC-4FE9-9A59-04348DED90A4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29:41.812" v="12083" actId="1076"/>
        <pc:sldMkLst>
          <pc:docMk/>
          <pc:sldMk cId="3792863202" sldId="280"/>
        </pc:sldMkLst>
        <pc:spChg chg="mod">
          <ac:chgData name="Nathan Clouse" userId="60190519-0423-46ec-ac65-f82d83ecfd9c" providerId="ADAL" clId="{5124B6E0-352A-462C-AFC1-42B8D1CB099A}" dt="2021-08-23T03:46:35.790" v="2694" actId="20577"/>
          <ac:spMkLst>
            <pc:docMk/>
            <pc:sldMk cId="3792863202" sldId="280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04:12:09.129" v="5587" actId="20577"/>
          <ac:spMkLst>
            <pc:docMk/>
            <pc:sldMk cId="3792863202" sldId="280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07:51.054" v="11821" actId="22"/>
          <ac:spMkLst>
            <pc:docMk/>
            <pc:sldMk cId="3792863202" sldId="280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41.812" v="12083" actId="1076"/>
          <ac:spMkLst>
            <pc:docMk/>
            <pc:sldMk cId="3792863202" sldId="280"/>
            <ac:spMk id="7" creationId="{5C75FB1E-8DF3-4ECC-BEE2-4A8D758B3D4D}"/>
          </ac:spMkLst>
        </pc:spChg>
        <pc:picChg chg="add mod">
          <ac:chgData name="Nathan Clouse" userId="60190519-0423-46ec-ac65-f82d83ecfd9c" providerId="ADAL" clId="{5124B6E0-352A-462C-AFC1-42B8D1CB099A}" dt="2021-09-20T03:27:01.759" v="12057" actId="1076"/>
          <ac:picMkLst>
            <pc:docMk/>
            <pc:sldMk cId="3792863202" sldId="280"/>
            <ac:picMk id="4" creationId="{99736F49-2312-42B5-88E6-CE56044E0638}"/>
          </ac:picMkLst>
        </pc:picChg>
        <pc:picChg chg="add mod ord">
          <ac:chgData name="Nathan Clouse" userId="60190519-0423-46ec-ac65-f82d83ecfd9c" providerId="ADAL" clId="{5124B6E0-352A-462C-AFC1-42B8D1CB099A}" dt="2021-09-13T01:07:51.054" v="11821" actId="22"/>
          <ac:picMkLst>
            <pc:docMk/>
            <pc:sldMk cId="3792863202" sldId="280"/>
            <ac:picMk id="6" creationId="{4DEE4704-9AA8-4C9D-B5A0-7270C8270A02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20T03:46:06.470" v="12192"/>
        <pc:sldMkLst>
          <pc:docMk/>
          <pc:sldMk cId="609110130" sldId="281"/>
        </pc:sldMkLst>
        <pc:spChg chg="mod">
          <ac:chgData name="Nathan Clouse" userId="60190519-0423-46ec-ac65-f82d83ecfd9c" providerId="ADAL" clId="{5124B6E0-352A-462C-AFC1-42B8D1CB099A}" dt="2021-08-23T03:46:46.831" v="2728" actId="6549"/>
          <ac:spMkLst>
            <pc:docMk/>
            <pc:sldMk cId="609110130" sldId="281"/>
            <ac:spMk id="2" creationId="{E66D16E1-D8E6-4214-971D-FCA122C79917}"/>
          </ac:spMkLst>
        </pc:spChg>
        <pc:spChg chg="del">
          <ac:chgData name="Nathan Clouse" userId="60190519-0423-46ec-ac65-f82d83ecfd9c" providerId="ADAL" clId="{5124B6E0-352A-462C-AFC1-42B8D1CB099A}" dt="2021-09-20T03:46:06.470" v="12192"/>
          <ac:spMkLst>
            <pc:docMk/>
            <pc:sldMk cId="609110130" sldId="281"/>
            <ac:spMk id="3" creationId="{683BAD6D-031E-40A2-BCE4-0E6ED08D20DB}"/>
          </ac:spMkLst>
        </pc:spChg>
        <pc:spChg chg="mod">
          <ac:chgData name="Nathan Clouse" userId="60190519-0423-46ec-ac65-f82d83ecfd9c" providerId="ADAL" clId="{5124B6E0-352A-462C-AFC1-42B8D1CB099A}" dt="2021-08-29T04:16:50.689" v="5752" actId="20577"/>
          <ac:spMkLst>
            <pc:docMk/>
            <pc:sldMk cId="609110130" sldId="281"/>
            <ac:spMk id="4" creationId="{F136D249-EEA4-4023-9842-1C8718D03356}"/>
          </ac:spMkLst>
        </pc:spChg>
        <pc:picChg chg="add mod">
          <ac:chgData name="Nathan Clouse" userId="60190519-0423-46ec-ac65-f82d83ecfd9c" providerId="ADAL" clId="{5124B6E0-352A-462C-AFC1-42B8D1CB099A}" dt="2021-09-20T03:46:06.470" v="12192"/>
          <ac:picMkLst>
            <pc:docMk/>
            <pc:sldMk cId="609110130" sldId="281"/>
            <ac:picMk id="2050" creationId="{C8B47A90-7ECA-40BD-9F95-4178936232C9}"/>
          </ac:picMkLst>
        </pc:picChg>
      </pc:sldChg>
      <pc:sldChg chg="addSp delSp modSp add mod modAnim chgLayout">
        <pc:chgData name="Nathan Clouse" userId="60190519-0423-46ec-ac65-f82d83ecfd9c" providerId="ADAL" clId="{5124B6E0-352A-462C-AFC1-42B8D1CB099A}" dt="2021-09-20T03:47:27.213" v="12198" actId="1076"/>
        <pc:sldMkLst>
          <pc:docMk/>
          <pc:sldMk cId="709566074" sldId="282"/>
        </pc:sldMkLst>
        <pc:spChg chg="mod ord">
          <ac:chgData name="Nathan Clouse" userId="60190519-0423-46ec-ac65-f82d83ecfd9c" providerId="ADAL" clId="{5124B6E0-352A-462C-AFC1-42B8D1CB099A}" dt="2021-09-20T03:47:17.073" v="12195" actId="700"/>
          <ac:spMkLst>
            <pc:docMk/>
            <pc:sldMk cId="709566074" sldId="282"/>
            <ac:spMk id="2" creationId="{655BCE47-4BDF-4C22-814F-E34815351D12}"/>
          </ac:spMkLst>
        </pc:spChg>
        <pc:spChg chg="mod ord">
          <ac:chgData name="Nathan Clouse" userId="60190519-0423-46ec-ac65-f82d83ecfd9c" providerId="ADAL" clId="{5124B6E0-352A-462C-AFC1-42B8D1CB099A}" dt="2021-09-20T03:47:17.073" v="12195" actId="700"/>
          <ac:spMkLst>
            <pc:docMk/>
            <pc:sldMk cId="709566074" sldId="282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20T03:04:43.284" v="12007"/>
          <ac:spMkLst>
            <pc:docMk/>
            <pc:sldMk cId="709566074" sldId="282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47.730" v="12085" actId="1076"/>
          <ac:spMkLst>
            <pc:docMk/>
            <pc:sldMk cId="709566074" sldId="282"/>
            <ac:spMk id="6" creationId="{B7D52E4D-E0B8-4902-B176-C15AAA13559A}"/>
          </ac:spMkLst>
        </pc:spChg>
        <pc:picChg chg="add mod ord">
          <ac:chgData name="Nathan Clouse" userId="60190519-0423-46ec-ac65-f82d83ecfd9c" providerId="ADAL" clId="{5124B6E0-352A-462C-AFC1-42B8D1CB099A}" dt="2021-09-20T03:47:17.073" v="12195" actId="700"/>
          <ac:picMkLst>
            <pc:docMk/>
            <pc:sldMk cId="709566074" sldId="282"/>
            <ac:picMk id="5" creationId="{D28579B6-129F-445E-A6EC-B667D8D511DC}"/>
          </ac:picMkLst>
        </pc:picChg>
        <pc:picChg chg="add del">
          <ac:chgData name="Nathan Clouse" userId="60190519-0423-46ec-ac65-f82d83ecfd9c" providerId="ADAL" clId="{5124B6E0-352A-462C-AFC1-42B8D1CB099A}" dt="2021-09-20T03:47:11.923" v="12194"/>
          <ac:picMkLst>
            <pc:docMk/>
            <pc:sldMk cId="709566074" sldId="282"/>
            <ac:picMk id="3074" creationId="{CDC90619-9DC1-4B0E-8698-344482594901}"/>
          </ac:picMkLst>
        </pc:picChg>
        <pc:picChg chg="add mod">
          <ac:chgData name="Nathan Clouse" userId="60190519-0423-46ec-ac65-f82d83ecfd9c" providerId="ADAL" clId="{5124B6E0-352A-462C-AFC1-42B8D1CB099A}" dt="2021-09-20T03:47:27.213" v="12198" actId="1076"/>
          <ac:picMkLst>
            <pc:docMk/>
            <pc:sldMk cId="709566074" sldId="282"/>
            <ac:picMk id="3076" creationId="{75C238F5-C73B-4081-9484-B5175A051746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03.074" v="12159"/>
        <pc:sldMkLst>
          <pc:docMk/>
          <pc:sldMk cId="173259978" sldId="283"/>
        </pc:sldMkLst>
        <pc:spChg chg="mod ord">
          <ac:chgData name="Nathan Clouse" userId="60190519-0423-46ec-ac65-f82d83ecfd9c" providerId="ADAL" clId="{5124B6E0-352A-462C-AFC1-42B8D1CB099A}" dt="2021-09-13T03:21:34.918" v="11942" actId="700"/>
          <ac:spMkLst>
            <pc:docMk/>
            <pc:sldMk cId="173259978" sldId="283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1:34.918" v="11942" actId="700"/>
          <ac:spMkLst>
            <pc:docMk/>
            <pc:sldMk cId="173259978" sldId="283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1:34.918" v="11942" actId="700"/>
          <ac:spMkLst>
            <pc:docMk/>
            <pc:sldMk cId="173259978" sldId="283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09.707" v="12145"/>
          <ac:spMkLst>
            <pc:docMk/>
            <pc:sldMk cId="173259978" sldId="283"/>
            <ac:spMk id="5" creationId="{DF3B4850-B290-4AFA-8486-033DC185FA72}"/>
          </ac:spMkLst>
        </pc:spChg>
        <pc:spChg chg="add mod ord">
          <ac:chgData name="Nathan Clouse" userId="60190519-0423-46ec-ac65-f82d83ecfd9c" providerId="ADAL" clId="{5124B6E0-352A-462C-AFC1-42B8D1CB099A}" dt="2021-09-20T03:38:03.074" v="12159"/>
          <ac:spMkLst>
            <pc:docMk/>
            <pc:sldMk cId="173259978" sldId="283"/>
            <ac:spMk id="6" creationId="{04AC9F4D-BD16-4762-8B81-416FDAE42BB0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29:56.273" v="12087" actId="1076"/>
        <pc:sldMkLst>
          <pc:docMk/>
          <pc:sldMk cId="85711343" sldId="284"/>
        </pc:sldMkLst>
        <pc:spChg chg="mod">
          <ac:chgData name="Nathan Clouse" userId="60190519-0423-46ec-ac65-f82d83ecfd9c" providerId="ADAL" clId="{5124B6E0-352A-462C-AFC1-42B8D1CB099A}" dt="2021-08-23T03:47:21.207" v="2776" actId="20577"/>
          <ac:spMkLst>
            <pc:docMk/>
            <pc:sldMk cId="85711343" sldId="284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04:23:46.447" v="6174" actId="20577"/>
          <ac:spMkLst>
            <pc:docMk/>
            <pc:sldMk cId="85711343" sldId="284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13:07.926" v="11822"/>
          <ac:spMkLst>
            <pc:docMk/>
            <pc:sldMk cId="85711343" sldId="284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29:56.273" v="12087" actId="1076"/>
          <ac:spMkLst>
            <pc:docMk/>
            <pc:sldMk cId="85711343" sldId="284"/>
            <ac:spMk id="6" creationId="{EF0D2C3C-119A-444B-8FAF-820DA0D1BA0F}"/>
          </ac:spMkLst>
        </pc:spChg>
        <pc:picChg chg="add mod">
          <ac:chgData name="Nathan Clouse" userId="60190519-0423-46ec-ac65-f82d83ecfd9c" providerId="ADAL" clId="{5124B6E0-352A-462C-AFC1-42B8D1CB099A}" dt="2021-09-20T03:27:10.776" v="12059" actId="14100"/>
          <ac:picMkLst>
            <pc:docMk/>
            <pc:sldMk cId="85711343" sldId="284"/>
            <ac:picMk id="4" creationId="{8F319655-C864-45DE-92FF-2968D214A15B}"/>
          </ac:picMkLst>
        </pc:picChg>
        <pc:picChg chg="add mod">
          <ac:chgData name="Nathan Clouse" userId="60190519-0423-46ec-ac65-f82d83ecfd9c" providerId="ADAL" clId="{5124B6E0-352A-462C-AFC1-42B8D1CB099A}" dt="2021-09-13T01:13:07.926" v="11822"/>
          <ac:picMkLst>
            <pc:docMk/>
            <pc:sldMk cId="85711343" sldId="284"/>
            <ac:picMk id="4098" creationId="{BA061E4A-4CE7-4D93-AFCB-E6D0ED1372F7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06.547" v="12160"/>
        <pc:sldMkLst>
          <pc:docMk/>
          <pc:sldMk cId="1142502123" sldId="285"/>
        </pc:sldMkLst>
        <pc:spChg chg="mod ord">
          <ac:chgData name="Nathan Clouse" userId="60190519-0423-46ec-ac65-f82d83ecfd9c" providerId="ADAL" clId="{5124B6E0-352A-462C-AFC1-42B8D1CB099A}" dt="2021-09-13T03:21:42.404" v="11943" actId="700"/>
          <ac:spMkLst>
            <pc:docMk/>
            <pc:sldMk cId="1142502123" sldId="285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1:42.404" v="11943" actId="700"/>
          <ac:spMkLst>
            <pc:docMk/>
            <pc:sldMk cId="1142502123" sldId="285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1:42.404" v="11943" actId="700"/>
          <ac:spMkLst>
            <pc:docMk/>
            <pc:sldMk cId="1142502123" sldId="285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27.114" v="12146"/>
          <ac:spMkLst>
            <pc:docMk/>
            <pc:sldMk cId="1142502123" sldId="285"/>
            <ac:spMk id="5" creationId="{EE8D1500-8E51-4DC7-B4C9-C43B8CC8C78A}"/>
          </ac:spMkLst>
        </pc:spChg>
        <pc:spChg chg="add mod ord">
          <ac:chgData name="Nathan Clouse" userId="60190519-0423-46ec-ac65-f82d83ecfd9c" providerId="ADAL" clId="{5124B6E0-352A-462C-AFC1-42B8D1CB099A}" dt="2021-09-20T03:38:06.547" v="12160"/>
          <ac:spMkLst>
            <pc:docMk/>
            <pc:sldMk cId="1142502123" sldId="285"/>
            <ac:spMk id="6" creationId="{D6213366-3522-4C0C-88BC-ED56D79F2EEB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01.907" v="12089" actId="1076"/>
        <pc:sldMkLst>
          <pc:docMk/>
          <pc:sldMk cId="474827969" sldId="286"/>
        </pc:sldMkLst>
        <pc:spChg chg="mod">
          <ac:chgData name="Nathan Clouse" userId="60190519-0423-46ec-ac65-f82d83ecfd9c" providerId="ADAL" clId="{5124B6E0-352A-462C-AFC1-42B8D1CB099A}" dt="2021-08-23T03:47:37.271" v="2807" actId="20577"/>
          <ac:spMkLst>
            <pc:docMk/>
            <pc:sldMk cId="474827969" sldId="286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30T02:11:54.465" v="11285" actId="20577"/>
          <ac:spMkLst>
            <pc:docMk/>
            <pc:sldMk cId="474827969" sldId="286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15:05.933" v="11826"/>
          <ac:spMkLst>
            <pc:docMk/>
            <pc:sldMk cId="474827969" sldId="286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01.907" v="12089" actId="1076"/>
          <ac:spMkLst>
            <pc:docMk/>
            <pc:sldMk cId="474827969" sldId="286"/>
            <ac:spMk id="6" creationId="{6972E132-B74B-426D-9AE2-A51F3B53CE0C}"/>
          </ac:spMkLst>
        </pc:spChg>
        <pc:picChg chg="add mod">
          <ac:chgData name="Nathan Clouse" userId="60190519-0423-46ec-ac65-f82d83ecfd9c" providerId="ADAL" clId="{5124B6E0-352A-462C-AFC1-42B8D1CB099A}" dt="2021-09-20T03:27:15.576" v="12060" actId="14100"/>
          <ac:picMkLst>
            <pc:docMk/>
            <pc:sldMk cId="474827969" sldId="286"/>
            <ac:picMk id="4" creationId="{AA030E0F-52F6-4CDD-B3A0-AAABCFD3069E}"/>
          </ac:picMkLst>
        </pc:picChg>
        <pc:picChg chg="add mod">
          <ac:chgData name="Nathan Clouse" userId="60190519-0423-46ec-ac65-f82d83ecfd9c" providerId="ADAL" clId="{5124B6E0-352A-462C-AFC1-42B8D1CB099A}" dt="2021-09-13T01:15:09.496" v="11830" actId="1035"/>
          <ac:picMkLst>
            <pc:docMk/>
            <pc:sldMk cId="474827969" sldId="286"/>
            <ac:picMk id="6146" creationId="{8FDF2700-8E47-44F6-A7D4-87631BE71838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14.827" v="12161"/>
        <pc:sldMkLst>
          <pc:docMk/>
          <pc:sldMk cId="2562482899" sldId="287"/>
        </pc:sldMkLst>
        <pc:spChg chg="mod ord">
          <ac:chgData name="Nathan Clouse" userId="60190519-0423-46ec-ac65-f82d83ecfd9c" providerId="ADAL" clId="{5124B6E0-352A-462C-AFC1-42B8D1CB099A}" dt="2021-09-13T03:21:48.533" v="11944" actId="700"/>
          <ac:spMkLst>
            <pc:docMk/>
            <pc:sldMk cId="2562482899" sldId="287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1:48.533" v="11944" actId="700"/>
          <ac:spMkLst>
            <pc:docMk/>
            <pc:sldMk cId="2562482899" sldId="287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1:48.533" v="11944" actId="700"/>
          <ac:spMkLst>
            <pc:docMk/>
            <pc:sldMk cId="2562482899" sldId="287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31.059" v="12147"/>
          <ac:spMkLst>
            <pc:docMk/>
            <pc:sldMk cId="2562482899" sldId="287"/>
            <ac:spMk id="5" creationId="{F30E415F-63C5-4368-A3BC-83FA0B6519D3}"/>
          </ac:spMkLst>
        </pc:spChg>
        <pc:spChg chg="add mod ord">
          <ac:chgData name="Nathan Clouse" userId="60190519-0423-46ec-ac65-f82d83ecfd9c" providerId="ADAL" clId="{5124B6E0-352A-462C-AFC1-42B8D1CB099A}" dt="2021-09-20T03:38:14.827" v="12161"/>
          <ac:spMkLst>
            <pc:docMk/>
            <pc:sldMk cId="2562482899" sldId="287"/>
            <ac:spMk id="6" creationId="{DF00F065-B211-4105-99A5-5F92644579DB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06.973" v="12091" actId="1076"/>
        <pc:sldMkLst>
          <pc:docMk/>
          <pc:sldMk cId="2445333012" sldId="288"/>
        </pc:sldMkLst>
        <pc:spChg chg="mod">
          <ac:chgData name="Nathan Clouse" userId="60190519-0423-46ec-ac65-f82d83ecfd9c" providerId="ADAL" clId="{5124B6E0-352A-462C-AFC1-42B8D1CB099A}" dt="2021-08-23T03:47:54.983" v="2837" actId="20577"/>
          <ac:spMkLst>
            <pc:docMk/>
            <pc:sldMk cId="2445333012" sldId="288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30T01:41:18.816" v="10010" actId="20577"/>
          <ac:spMkLst>
            <pc:docMk/>
            <pc:sldMk cId="2445333012" sldId="288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23:51.101" v="11832"/>
          <ac:spMkLst>
            <pc:docMk/>
            <pc:sldMk cId="2445333012" sldId="288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06.973" v="12091" actId="1076"/>
          <ac:spMkLst>
            <pc:docMk/>
            <pc:sldMk cId="2445333012" sldId="288"/>
            <ac:spMk id="6" creationId="{ACDC6D33-8BBF-45F6-9868-73D3FEB26E8C}"/>
          </ac:spMkLst>
        </pc:spChg>
        <pc:picChg chg="add mod">
          <ac:chgData name="Nathan Clouse" userId="60190519-0423-46ec-ac65-f82d83ecfd9c" providerId="ADAL" clId="{5124B6E0-352A-462C-AFC1-42B8D1CB099A}" dt="2021-09-20T03:27:21.267" v="12061" actId="14100"/>
          <ac:picMkLst>
            <pc:docMk/>
            <pc:sldMk cId="2445333012" sldId="288"/>
            <ac:picMk id="4" creationId="{D2D4EC77-6E8F-4DA8-9DD0-876AA2D53A03}"/>
          </ac:picMkLst>
        </pc:picChg>
        <pc:picChg chg="add mod">
          <ac:chgData name="Nathan Clouse" userId="60190519-0423-46ec-ac65-f82d83ecfd9c" providerId="ADAL" clId="{5124B6E0-352A-462C-AFC1-42B8D1CB099A}" dt="2021-09-13T01:24:02.899" v="11837" actId="1035"/>
          <ac:picMkLst>
            <pc:docMk/>
            <pc:sldMk cId="2445333012" sldId="288"/>
            <ac:picMk id="8194" creationId="{7FD94C29-25F3-4D96-8637-7274CA0494C6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17.954" v="12162"/>
        <pc:sldMkLst>
          <pc:docMk/>
          <pc:sldMk cId="2629571604" sldId="289"/>
        </pc:sldMkLst>
        <pc:spChg chg="mod ord">
          <ac:chgData name="Nathan Clouse" userId="60190519-0423-46ec-ac65-f82d83ecfd9c" providerId="ADAL" clId="{5124B6E0-352A-462C-AFC1-42B8D1CB099A}" dt="2021-09-13T03:21:58.038" v="11945" actId="700"/>
          <ac:spMkLst>
            <pc:docMk/>
            <pc:sldMk cId="2629571604" sldId="289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1:58.038" v="11945" actId="700"/>
          <ac:spMkLst>
            <pc:docMk/>
            <pc:sldMk cId="2629571604" sldId="289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1:58.038" v="11945" actId="700"/>
          <ac:spMkLst>
            <pc:docMk/>
            <pc:sldMk cId="2629571604" sldId="289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34.394" v="12148"/>
          <ac:spMkLst>
            <pc:docMk/>
            <pc:sldMk cId="2629571604" sldId="289"/>
            <ac:spMk id="5" creationId="{003D6F87-C964-426E-A4F0-B9F1A95F9A9E}"/>
          </ac:spMkLst>
        </pc:spChg>
        <pc:spChg chg="add mod ord">
          <ac:chgData name="Nathan Clouse" userId="60190519-0423-46ec-ac65-f82d83ecfd9c" providerId="ADAL" clId="{5124B6E0-352A-462C-AFC1-42B8D1CB099A}" dt="2021-09-20T03:38:17.954" v="12162"/>
          <ac:spMkLst>
            <pc:docMk/>
            <pc:sldMk cId="2629571604" sldId="289"/>
            <ac:spMk id="6" creationId="{168C29EE-BA8E-414D-B211-7A8E9C0B213D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11.504" v="12093" actId="1076"/>
        <pc:sldMkLst>
          <pc:docMk/>
          <pc:sldMk cId="4215283749" sldId="290"/>
        </pc:sldMkLst>
        <pc:spChg chg="mod">
          <ac:chgData name="Nathan Clouse" userId="60190519-0423-46ec-ac65-f82d83ecfd9c" providerId="ADAL" clId="{5124B6E0-352A-462C-AFC1-42B8D1CB099A}" dt="2021-08-23T03:48:29.262" v="2910" actId="20577"/>
          <ac:spMkLst>
            <pc:docMk/>
            <pc:sldMk cId="4215283749" sldId="290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04:36:01.493" v="7153" actId="20577"/>
          <ac:spMkLst>
            <pc:docMk/>
            <pc:sldMk cId="4215283749" sldId="290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30:06.645" v="11839"/>
          <ac:spMkLst>
            <pc:docMk/>
            <pc:sldMk cId="4215283749" sldId="290"/>
            <ac:spMk id="4" creationId="{445DD72A-7B7E-4AA2-B860-607DF0C3BEBA}"/>
          </ac:spMkLst>
        </pc:spChg>
        <pc:spChg chg="add del mod">
          <ac:chgData name="Nathan Clouse" userId="60190519-0423-46ec-ac65-f82d83ecfd9c" providerId="ADAL" clId="{5124B6E0-352A-462C-AFC1-42B8D1CB099A}" dt="2021-09-13T01:30:16.805" v="11840" actId="22"/>
          <ac:spMkLst>
            <pc:docMk/>
            <pc:sldMk cId="4215283749" sldId="290"/>
            <ac:spMk id="5" creationId="{773039C6-FB83-485C-A5CC-A6FE99AEFB9C}"/>
          </ac:spMkLst>
        </pc:spChg>
        <pc:spChg chg="add mod">
          <ac:chgData name="Nathan Clouse" userId="60190519-0423-46ec-ac65-f82d83ecfd9c" providerId="ADAL" clId="{5124B6E0-352A-462C-AFC1-42B8D1CB099A}" dt="2021-09-20T03:30:11.504" v="12093" actId="1076"/>
          <ac:spMkLst>
            <pc:docMk/>
            <pc:sldMk cId="4215283749" sldId="290"/>
            <ac:spMk id="6" creationId="{A36B3610-94CA-4E57-8166-A570B5020279}"/>
          </ac:spMkLst>
        </pc:spChg>
        <pc:picChg chg="add mod">
          <ac:chgData name="Nathan Clouse" userId="60190519-0423-46ec-ac65-f82d83ecfd9c" providerId="ADAL" clId="{5124B6E0-352A-462C-AFC1-42B8D1CB099A}" dt="2021-09-20T03:27:26.911" v="12062" actId="14100"/>
          <ac:picMkLst>
            <pc:docMk/>
            <pc:sldMk cId="4215283749" sldId="290"/>
            <ac:picMk id="4" creationId="{7401F2AA-7EFD-4705-9C38-5223EF6558B1}"/>
          </ac:picMkLst>
        </pc:picChg>
        <pc:picChg chg="add mod ord">
          <ac:chgData name="Nathan Clouse" userId="60190519-0423-46ec-ac65-f82d83ecfd9c" providerId="ADAL" clId="{5124B6E0-352A-462C-AFC1-42B8D1CB099A}" dt="2021-09-13T01:30:16.805" v="11840" actId="22"/>
          <ac:picMkLst>
            <pc:docMk/>
            <pc:sldMk cId="4215283749" sldId="290"/>
            <ac:picMk id="7" creationId="{DC2DC62D-3327-4596-8260-CC56AA67E766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24.345" v="12163"/>
        <pc:sldMkLst>
          <pc:docMk/>
          <pc:sldMk cId="563196330" sldId="291"/>
        </pc:sldMkLst>
        <pc:spChg chg="mod ord">
          <ac:chgData name="Nathan Clouse" userId="60190519-0423-46ec-ac65-f82d83ecfd9c" providerId="ADAL" clId="{5124B6E0-352A-462C-AFC1-42B8D1CB099A}" dt="2021-09-13T03:22:03.783" v="11946" actId="700"/>
          <ac:spMkLst>
            <pc:docMk/>
            <pc:sldMk cId="563196330" sldId="291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2:03.783" v="11946" actId="700"/>
          <ac:spMkLst>
            <pc:docMk/>
            <pc:sldMk cId="563196330" sldId="291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2:03.783" v="11946" actId="700"/>
          <ac:spMkLst>
            <pc:docMk/>
            <pc:sldMk cId="563196330" sldId="291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45.282" v="12149"/>
          <ac:spMkLst>
            <pc:docMk/>
            <pc:sldMk cId="563196330" sldId="291"/>
            <ac:spMk id="5" creationId="{C60BB72B-B832-4B0E-A5C2-F15D9AD1D8B5}"/>
          </ac:spMkLst>
        </pc:spChg>
        <pc:spChg chg="add mod ord">
          <ac:chgData name="Nathan Clouse" userId="60190519-0423-46ec-ac65-f82d83ecfd9c" providerId="ADAL" clId="{5124B6E0-352A-462C-AFC1-42B8D1CB099A}" dt="2021-09-20T03:38:24.345" v="12163"/>
          <ac:spMkLst>
            <pc:docMk/>
            <pc:sldMk cId="563196330" sldId="291"/>
            <ac:spMk id="6" creationId="{2A03FD38-7A4C-4A3A-A1A6-939C62653B82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15.659" v="12095" actId="1076"/>
        <pc:sldMkLst>
          <pc:docMk/>
          <pc:sldMk cId="2897481130" sldId="292"/>
        </pc:sldMkLst>
        <pc:spChg chg="mod">
          <ac:chgData name="Nathan Clouse" userId="60190519-0423-46ec-ac65-f82d83ecfd9c" providerId="ADAL" clId="{5124B6E0-352A-462C-AFC1-42B8D1CB099A}" dt="2021-08-23T03:54:11.612" v="2941" actId="20577"/>
          <ac:spMkLst>
            <pc:docMk/>
            <pc:sldMk cId="2897481130" sldId="292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14:12:03.933" v="7705" actId="20577"/>
          <ac:spMkLst>
            <pc:docMk/>
            <pc:sldMk cId="2897481130" sldId="292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31:25.147" v="11842"/>
          <ac:spMkLst>
            <pc:docMk/>
            <pc:sldMk cId="2897481130" sldId="292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15.659" v="12095" actId="1076"/>
          <ac:spMkLst>
            <pc:docMk/>
            <pc:sldMk cId="2897481130" sldId="292"/>
            <ac:spMk id="6" creationId="{155D20BA-BD2C-49F6-8055-301BEADBA44F}"/>
          </ac:spMkLst>
        </pc:spChg>
        <pc:picChg chg="add mod">
          <ac:chgData name="Nathan Clouse" userId="60190519-0423-46ec-ac65-f82d83ecfd9c" providerId="ADAL" clId="{5124B6E0-352A-462C-AFC1-42B8D1CB099A}" dt="2021-09-20T03:27:30.686" v="12063" actId="14100"/>
          <ac:picMkLst>
            <pc:docMk/>
            <pc:sldMk cId="2897481130" sldId="292"/>
            <ac:picMk id="4" creationId="{232A1A3A-B03D-4C8C-B4C4-72A9118C1604}"/>
          </ac:picMkLst>
        </pc:picChg>
        <pc:picChg chg="add mod">
          <ac:chgData name="Nathan Clouse" userId="60190519-0423-46ec-ac65-f82d83ecfd9c" providerId="ADAL" clId="{5124B6E0-352A-462C-AFC1-42B8D1CB099A}" dt="2021-09-13T01:31:25.147" v="11842"/>
          <ac:picMkLst>
            <pc:docMk/>
            <pc:sldMk cId="2897481130" sldId="292"/>
            <ac:picMk id="11266" creationId="{D3E29FE7-AF54-4A85-B25F-6A1EDBDB6009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41.906" v="12164"/>
        <pc:sldMkLst>
          <pc:docMk/>
          <pc:sldMk cId="1740243653" sldId="293"/>
        </pc:sldMkLst>
        <pc:spChg chg="mod ord">
          <ac:chgData name="Nathan Clouse" userId="60190519-0423-46ec-ac65-f82d83ecfd9c" providerId="ADAL" clId="{5124B6E0-352A-462C-AFC1-42B8D1CB099A}" dt="2021-09-13T03:22:08.684" v="11947" actId="700"/>
          <ac:spMkLst>
            <pc:docMk/>
            <pc:sldMk cId="1740243653" sldId="293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2:08.684" v="11947" actId="700"/>
          <ac:spMkLst>
            <pc:docMk/>
            <pc:sldMk cId="1740243653" sldId="293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2:08.684" v="11947" actId="700"/>
          <ac:spMkLst>
            <pc:docMk/>
            <pc:sldMk cId="1740243653" sldId="293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48.555" v="12150"/>
          <ac:spMkLst>
            <pc:docMk/>
            <pc:sldMk cId="1740243653" sldId="293"/>
            <ac:spMk id="5" creationId="{FF171C49-802B-4177-BB5B-688E0445557F}"/>
          </ac:spMkLst>
        </pc:spChg>
        <pc:spChg chg="add mod ord">
          <ac:chgData name="Nathan Clouse" userId="60190519-0423-46ec-ac65-f82d83ecfd9c" providerId="ADAL" clId="{5124B6E0-352A-462C-AFC1-42B8D1CB099A}" dt="2021-09-20T03:38:41.906" v="12164"/>
          <ac:spMkLst>
            <pc:docMk/>
            <pc:sldMk cId="1740243653" sldId="293"/>
            <ac:spMk id="6" creationId="{8FBF1683-8AB2-4153-ACB9-8E9CD86B885E}"/>
          </ac:spMkLst>
        </pc:spChg>
      </pc:sldChg>
      <pc:sldChg chg="addSp delSp modSp add mod delAnim modAnim">
        <pc:chgData name="Nathan Clouse" userId="60190519-0423-46ec-ac65-f82d83ecfd9c" providerId="ADAL" clId="{5124B6E0-352A-462C-AFC1-42B8D1CB099A}" dt="2021-09-20T03:30:25.681" v="12097" actId="1076"/>
        <pc:sldMkLst>
          <pc:docMk/>
          <pc:sldMk cId="1877482526" sldId="294"/>
        </pc:sldMkLst>
        <pc:spChg chg="mod">
          <ac:chgData name="Nathan Clouse" userId="60190519-0423-46ec-ac65-f82d83ecfd9c" providerId="ADAL" clId="{5124B6E0-352A-462C-AFC1-42B8D1CB099A}" dt="2021-08-23T03:54:34.268" v="2993" actId="20577"/>
          <ac:spMkLst>
            <pc:docMk/>
            <pc:sldMk cId="1877482526" sldId="294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29T14:25:38.963" v="8288" actId="20577"/>
          <ac:spMkLst>
            <pc:docMk/>
            <pc:sldMk cId="1877482526" sldId="294"/>
            <ac:spMk id="3" creationId="{EA9C3745-E0A5-4727-AB79-24447D84B4A0}"/>
          </ac:spMkLst>
        </pc:spChg>
        <pc:spChg chg="del mod">
          <ac:chgData name="Nathan Clouse" userId="60190519-0423-46ec-ac65-f82d83ecfd9c" providerId="ADAL" clId="{5124B6E0-352A-462C-AFC1-42B8D1CB099A}" dt="2021-09-13T01:33:57.106" v="11844"/>
          <ac:spMkLst>
            <pc:docMk/>
            <pc:sldMk cId="1877482526" sldId="294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25.681" v="12097" actId="1076"/>
          <ac:spMkLst>
            <pc:docMk/>
            <pc:sldMk cId="1877482526" sldId="294"/>
            <ac:spMk id="7" creationId="{A57160E8-0FFA-4F0E-8509-741909BD3416}"/>
          </ac:spMkLst>
        </pc:spChg>
        <pc:picChg chg="add del mod">
          <ac:chgData name="Nathan Clouse" userId="60190519-0423-46ec-ac65-f82d83ecfd9c" providerId="ADAL" clId="{5124B6E0-352A-462C-AFC1-42B8D1CB099A}" dt="2021-09-20T03:10:15.534" v="12022" actId="478"/>
          <ac:picMkLst>
            <pc:docMk/>
            <pc:sldMk cId="1877482526" sldId="294"/>
            <ac:picMk id="4" creationId="{67AB4FF2-E6EF-4310-BCCD-F987F3BF75EB}"/>
          </ac:picMkLst>
        </pc:picChg>
        <pc:picChg chg="add mod">
          <ac:chgData name="Nathan Clouse" userId="60190519-0423-46ec-ac65-f82d83ecfd9c" providerId="ADAL" clId="{5124B6E0-352A-462C-AFC1-42B8D1CB099A}" dt="2021-09-20T03:27:42.154" v="12064" actId="14100"/>
          <ac:picMkLst>
            <pc:docMk/>
            <pc:sldMk cId="1877482526" sldId="294"/>
            <ac:picMk id="5" creationId="{62C1E827-6E64-4177-ABEF-BF50C30A63F4}"/>
          </ac:picMkLst>
        </pc:picChg>
        <pc:picChg chg="add mod">
          <ac:chgData name="Nathan Clouse" userId="60190519-0423-46ec-ac65-f82d83ecfd9c" providerId="ADAL" clId="{5124B6E0-352A-462C-AFC1-42B8D1CB099A}" dt="2021-09-13T01:33:57.106" v="11844"/>
          <ac:picMkLst>
            <pc:docMk/>
            <pc:sldMk cId="1877482526" sldId="294"/>
            <ac:picMk id="13314" creationId="{9A27A63A-9868-444C-87EA-F868C1C28087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44.962" v="12165"/>
        <pc:sldMkLst>
          <pc:docMk/>
          <pc:sldMk cId="180333212" sldId="295"/>
        </pc:sldMkLst>
        <pc:spChg chg="mod ord">
          <ac:chgData name="Nathan Clouse" userId="60190519-0423-46ec-ac65-f82d83ecfd9c" providerId="ADAL" clId="{5124B6E0-352A-462C-AFC1-42B8D1CB099A}" dt="2021-09-13T03:22:16.632" v="11948" actId="700"/>
          <ac:spMkLst>
            <pc:docMk/>
            <pc:sldMk cId="180333212" sldId="295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2:16.632" v="11948" actId="700"/>
          <ac:spMkLst>
            <pc:docMk/>
            <pc:sldMk cId="180333212" sldId="295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2:16.632" v="11948" actId="700"/>
          <ac:spMkLst>
            <pc:docMk/>
            <pc:sldMk cId="180333212" sldId="295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59.082" v="12151"/>
          <ac:spMkLst>
            <pc:docMk/>
            <pc:sldMk cId="180333212" sldId="295"/>
            <ac:spMk id="5" creationId="{3F717D4D-E233-49A8-90E6-C5B5AC220AF7}"/>
          </ac:spMkLst>
        </pc:spChg>
        <pc:spChg chg="add mod ord">
          <ac:chgData name="Nathan Clouse" userId="60190519-0423-46ec-ac65-f82d83ecfd9c" providerId="ADAL" clId="{5124B6E0-352A-462C-AFC1-42B8D1CB099A}" dt="2021-09-20T03:38:44.962" v="12165"/>
          <ac:spMkLst>
            <pc:docMk/>
            <pc:sldMk cId="180333212" sldId="295"/>
            <ac:spMk id="6" creationId="{82160975-1297-4C12-8335-05CE9E0F0214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32.246" v="12099" actId="1076"/>
        <pc:sldMkLst>
          <pc:docMk/>
          <pc:sldMk cId="1592234541" sldId="296"/>
        </pc:sldMkLst>
        <pc:spChg chg="mod">
          <ac:chgData name="Nathan Clouse" userId="60190519-0423-46ec-ac65-f82d83ecfd9c" providerId="ADAL" clId="{5124B6E0-352A-462C-AFC1-42B8D1CB099A}" dt="2021-08-23T03:55:01.819" v="3033" actId="20577"/>
          <ac:spMkLst>
            <pc:docMk/>
            <pc:sldMk cId="1592234541" sldId="296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30T01:25:09.279" v="9114" actId="20577"/>
          <ac:spMkLst>
            <pc:docMk/>
            <pc:sldMk cId="1592234541" sldId="296"/>
            <ac:spMk id="3" creationId="{EA9C3745-E0A5-4727-AB79-24447D84B4A0}"/>
          </ac:spMkLst>
        </pc:spChg>
        <pc:spChg chg="del mod">
          <ac:chgData name="Nathan Clouse" userId="60190519-0423-46ec-ac65-f82d83ecfd9c" providerId="ADAL" clId="{5124B6E0-352A-462C-AFC1-42B8D1CB099A}" dt="2021-09-13T01:36:09.219" v="11846"/>
          <ac:spMkLst>
            <pc:docMk/>
            <pc:sldMk cId="1592234541" sldId="296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32.246" v="12099" actId="1076"/>
          <ac:spMkLst>
            <pc:docMk/>
            <pc:sldMk cId="1592234541" sldId="296"/>
            <ac:spMk id="6" creationId="{74AAA09B-EBE6-40FA-AF53-727C303C781B}"/>
          </ac:spMkLst>
        </pc:spChg>
        <pc:picChg chg="add mod">
          <ac:chgData name="Nathan Clouse" userId="60190519-0423-46ec-ac65-f82d83ecfd9c" providerId="ADAL" clId="{5124B6E0-352A-462C-AFC1-42B8D1CB099A}" dt="2021-09-20T03:27:49.057" v="12065" actId="14100"/>
          <ac:picMkLst>
            <pc:docMk/>
            <pc:sldMk cId="1592234541" sldId="296"/>
            <ac:picMk id="5" creationId="{2D71B95B-0C15-4B82-9CD2-3A90E48BF391}"/>
          </ac:picMkLst>
        </pc:picChg>
        <pc:picChg chg="add mod">
          <ac:chgData name="Nathan Clouse" userId="60190519-0423-46ec-ac65-f82d83ecfd9c" providerId="ADAL" clId="{5124B6E0-352A-462C-AFC1-42B8D1CB099A}" dt="2021-09-13T01:36:09.219" v="11846"/>
          <ac:picMkLst>
            <pc:docMk/>
            <pc:sldMk cId="1592234541" sldId="296"/>
            <ac:picMk id="14338" creationId="{1E625A6C-989F-4E53-8391-55AA3FB0B80D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8:50.602" v="12166"/>
        <pc:sldMkLst>
          <pc:docMk/>
          <pc:sldMk cId="1717968753" sldId="297"/>
        </pc:sldMkLst>
        <pc:spChg chg="mod ord">
          <ac:chgData name="Nathan Clouse" userId="60190519-0423-46ec-ac65-f82d83ecfd9c" providerId="ADAL" clId="{5124B6E0-352A-462C-AFC1-42B8D1CB099A}" dt="2021-09-13T03:22:22.289" v="11949" actId="700"/>
          <ac:spMkLst>
            <pc:docMk/>
            <pc:sldMk cId="1717968753" sldId="297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2:22.289" v="11949" actId="700"/>
          <ac:spMkLst>
            <pc:docMk/>
            <pc:sldMk cId="1717968753" sldId="297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2:22.289" v="11949" actId="700"/>
          <ac:spMkLst>
            <pc:docMk/>
            <pc:sldMk cId="1717968753" sldId="297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3:45.791" v="12117" actId="20577"/>
          <ac:spMkLst>
            <pc:docMk/>
            <pc:sldMk cId="1717968753" sldId="297"/>
            <ac:spMk id="5" creationId="{C5E6072B-44C0-45EC-8ECF-181E52BA20A1}"/>
          </ac:spMkLst>
        </pc:spChg>
        <pc:spChg chg="add mod ord">
          <ac:chgData name="Nathan Clouse" userId="60190519-0423-46ec-ac65-f82d83ecfd9c" providerId="ADAL" clId="{5124B6E0-352A-462C-AFC1-42B8D1CB099A}" dt="2021-09-20T03:38:50.602" v="12166"/>
          <ac:spMkLst>
            <pc:docMk/>
            <pc:sldMk cId="1717968753" sldId="297"/>
            <ac:spMk id="6" creationId="{613BD131-F340-4601-954E-1D54AA13CE23}"/>
          </ac:spMkLst>
        </pc:spChg>
      </pc:sldChg>
      <pc:sldChg chg="addSp delSp modSp add mod modAnim">
        <pc:chgData name="Nathan Clouse" userId="60190519-0423-46ec-ac65-f82d83ecfd9c" providerId="ADAL" clId="{5124B6E0-352A-462C-AFC1-42B8D1CB099A}" dt="2021-09-20T03:30:39.379" v="12101" actId="1076"/>
        <pc:sldMkLst>
          <pc:docMk/>
          <pc:sldMk cId="4275060042" sldId="298"/>
        </pc:sldMkLst>
        <pc:spChg chg="mod">
          <ac:chgData name="Nathan Clouse" userId="60190519-0423-46ec-ac65-f82d83ecfd9c" providerId="ADAL" clId="{5124B6E0-352A-462C-AFC1-42B8D1CB099A}" dt="2021-08-23T03:55:24.747" v="3063" actId="20577"/>
          <ac:spMkLst>
            <pc:docMk/>
            <pc:sldMk cId="4275060042" sldId="298"/>
            <ac:spMk id="2" creationId="{655BCE47-4BDF-4C22-814F-E34815351D12}"/>
          </ac:spMkLst>
        </pc:spChg>
        <pc:spChg chg="mod">
          <ac:chgData name="Nathan Clouse" userId="60190519-0423-46ec-ac65-f82d83ecfd9c" providerId="ADAL" clId="{5124B6E0-352A-462C-AFC1-42B8D1CB099A}" dt="2021-08-30T01:58:01.502" v="10682" actId="313"/>
          <ac:spMkLst>
            <pc:docMk/>
            <pc:sldMk cId="4275060042" sldId="298"/>
            <ac:spMk id="3" creationId="{EA9C3745-E0A5-4727-AB79-24447D84B4A0}"/>
          </ac:spMkLst>
        </pc:spChg>
        <pc:spChg chg="del">
          <ac:chgData name="Nathan Clouse" userId="60190519-0423-46ec-ac65-f82d83ecfd9c" providerId="ADAL" clId="{5124B6E0-352A-462C-AFC1-42B8D1CB099A}" dt="2021-09-13T01:37:38.873" v="11849"/>
          <ac:spMkLst>
            <pc:docMk/>
            <pc:sldMk cId="4275060042" sldId="298"/>
            <ac:spMk id="4" creationId="{445DD72A-7B7E-4AA2-B860-607DF0C3BEBA}"/>
          </ac:spMkLst>
        </pc:spChg>
        <pc:spChg chg="add mod">
          <ac:chgData name="Nathan Clouse" userId="60190519-0423-46ec-ac65-f82d83ecfd9c" providerId="ADAL" clId="{5124B6E0-352A-462C-AFC1-42B8D1CB099A}" dt="2021-09-20T03:30:39.379" v="12101" actId="1076"/>
          <ac:spMkLst>
            <pc:docMk/>
            <pc:sldMk cId="4275060042" sldId="298"/>
            <ac:spMk id="6" creationId="{51F96C33-FABF-48EE-AE62-940901F6CC05}"/>
          </ac:spMkLst>
        </pc:spChg>
        <pc:picChg chg="add mod">
          <ac:chgData name="Nathan Clouse" userId="60190519-0423-46ec-ac65-f82d83ecfd9c" providerId="ADAL" clId="{5124B6E0-352A-462C-AFC1-42B8D1CB099A}" dt="2021-09-20T03:27:55.078" v="12066" actId="14100"/>
          <ac:picMkLst>
            <pc:docMk/>
            <pc:sldMk cId="4275060042" sldId="298"/>
            <ac:picMk id="4" creationId="{5C5E47A5-4C1D-4CB1-BDB6-80A38DC94048}"/>
          </ac:picMkLst>
        </pc:picChg>
        <pc:picChg chg="add mod">
          <ac:chgData name="Nathan Clouse" userId="60190519-0423-46ec-ac65-f82d83ecfd9c" providerId="ADAL" clId="{5124B6E0-352A-462C-AFC1-42B8D1CB099A}" dt="2021-09-13T01:37:38.873" v="11849"/>
          <ac:picMkLst>
            <pc:docMk/>
            <pc:sldMk cId="4275060042" sldId="298"/>
            <ac:picMk id="17410" creationId="{AB3C064D-9DBD-4186-ACF0-163513DE4579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9:00.589" v="12176" actId="20577"/>
        <pc:sldMkLst>
          <pc:docMk/>
          <pc:sldMk cId="3249858248" sldId="299"/>
        </pc:sldMkLst>
        <pc:spChg chg="mod ord">
          <ac:chgData name="Nathan Clouse" userId="60190519-0423-46ec-ac65-f82d83ecfd9c" providerId="ADAL" clId="{5124B6E0-352A-462C-AFC1-42B8D1CB099A}" dt="2021-09-20T03:38:57.451" v="12167" actId="700"/>
          <ac:spMkLst>
            <pc:docMk/>
            <pc:sldMk cId="3249858248" sldId="299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20T03:38:57.451" v="12167" actId="700"/>
          <ac:spMkLst>
            <pc:docMk/>
            <pc:sldMk cId="3249858248" sldId="299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20T03:38:57.451" v="12167" actId="700"/>
          <ac:spMkLst>
            <pc:docMk/>
            <pc:sldMk cId="3249858248" sldId="299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9:00.589" v="12176" actId="20577"/>
          <ac:spMkLst>
            <pc:docMk/>
            <pc:sldMk cId="3249858248" sldId="299"/>
            <ac:spMk id="5" creationId="{3BA7A80B-9748-4D9B-8543-AAC10E46252C}"/>
          </ac:spMkLst>
        </pc:spChg>
        <pc:spChg chg="add mod ord">
          <ac:chgData name="Nathan Clouse" userId="60190519-0423-46ec-ac65-f82d83ecfd9c" providerId="ADAL" clId="{5124B6E0-352A-462C-AFC1-42B8D1CB099A}" dt="2021-09-20T03:38:58.554" v="12168"/>
          <ac:spMkLst>
            <pc:docMk/>
            <pc:sldMk cId="3249858248" sldId="299"/>
            <ac:spMk id="6" creationId="{6AEAF6A7-2A5F-4E9F-AC8F-EAA52384BF24}"/>
          </ac:spMkLst>
        </pc:spChg>
      </pc:sldChg>
      <pc:sldChg chg="addSp delSp modSp add mod">
        <pc:chgData name="Nathan Clouse" userId="60190519-0423-46ec-ac65-f82d83ecfd9c" providerId="ADAL" clId="{5124B6E0-352A-462C-AFC1-42B8D1CB099A}" dt="2021-09-20T03:41:21.801" v="12180"/>
        <pc:sldMkLst>
          <pc:docMk/>
          <pc:sldMk cId="1707850458" sldId="300"/>
        </pc:sldMkLst>
        <pc:spChg chg="del">
          <ac:chgData name="Nathan Clouse" userId="60190519-0423-46ec-ac65-f82d83ecfd9c" providerId="ADAL" clId="{5124B6E0-352A-462C-AFC1-42B8D1CB099A}" dt="2021-09-20T03:41:21.801" v="12180"/>
          <ac:spMkLst>
            <pc:docMk/>
            <pc:sldMk cId="1707850458" sldId="300"/>
            <ac:spMk id="8" creationId="{34C5CEF0-CA7C-44B2-B36C-7D62FF4D5470}"/>
          </ac:spMkLst>
        </pc:spChg>
        <pc:picChg chg="del">
          <ac:chgData name="Nathan Clouse" userId="60190519-0423-46ec-ac65-f82d83ecfd9c" providerId="ADAL" clId="{5124B6E0-352A-462C-AFC1-42B8D1CB099A}" dt="2021-09-20T03:41:20.676" v="12179" actId="478"/>
          <ac:picMkLst>
            <pc:docMk/>
            <pc:sldMk cId="1707850458" sldId="300"/>
            <ac:picMk id="9" creationId="{F65E8590-14F8-49AD-BBE9-ED82498F8132}"/>
          </ac:picMkLst>
        </pc:picChg>
        <pc:picChg chg="add mod">
          <ac:chgData name="Nathan Clouse" userId="60190519-0423-46ec-ac65-f82d83ecfd9c" providerId="ADAL" clId="{5124B6E0-352A-462C-AFC1-42B8D1CB099A}" dt="2021-09-20T03:41:21.801" v="12180"/>
          <ac:picMkLst>
            <pc:docMk/>
            <pc:sldMk cId="1707850458" sldId="300"/>
            <ac:picMk id="10" creationId="{825CEF81-ED72-4492-954A-69A8890F6367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20T02:53:25.610" v="11979"/>
        <pc:sldMkLst>
          <pc:docMk/>
          <pc:sldMk cId="3664119118" sldId="301"/>
        </pc:sldMkLst>
        <pc:spChg chg="mod">
          <ac:chgData name="Nathan Clouse" userId="60190519-0423-46ec-ac65-f82d83ecfd9c" providerId="ADAL" clId="{5124B6E0-352A-462C-AFC1-42B8D1CB099A}" dt="2021-08-23T03:58:35.739" v="3098" actId="20577"/>
          <ac:spMkLst>
            <pc:docMk/>
            <pc:sldMk cId="3664119118" sldId="301"/>
            <ac:spMk id="4" creationId="{0CD45047-669F-4531-9BC4-F17969BC60C8}"/>
          </ac:spMkLst>
        </pc:spChg>
        <pc:spChg chg="mod">
          <ac:chgData name="Nathan Clouse" userId="60190519-0423-46ec-ac65-f82d83ecfd9c" providerId="ADAL" clId="{5124B6E0-352A-462C-AFC1-42B8D1CB099A}" dt="2021-08-23T03:58:38.984" v="3099" actId="6549"/>
          <ac:spMkLst>
            <pc:docMk/>
            <pc:sldMk cId="3664119118" sldId="301"/>
            <ac:spMk id="7" creationId="{522B7C6D-F75F-47B8-9D18-659BD9CA9DA4}"/>
          </ac:spMkLst>
        </pc:spChg>
        <pc:spChg chg="add del mod">
          <ac:chgData name="Nathan Clouse" userId="60190519-0423-46ec-ac65-f82d83ecfd9c" providerId="ADAL" clId="{5124B6E0-352A-462C-AFC1-42B8D1CB099A}" dt="2021-09-20T02:53:25.610" v="11979"/>
          <ac:spMkLst>
            <pc:docMk/>
            <pc:sldMk cId="3664119118" sldId="301"/>
            <ac:spMk id="8" creationId="{A62353EA-1D67-4EED-9145-5B9CB051FEDB}"/>
          </ac:spMkLst>
        </pc:spChg>
        <pc:picChg chg="del">
          <ac:chgData name="Nathan Clouse" userId="60190519-0423-46ec-ac65-f82d83ecfd9c" providerId="ADAL" clId="{5124B6E0-352A-462C-AFC1-42B8D1CB099A}" dt="2021-09-20T02:45:32.509" v="11964" actId="478"/>
          <ac:picMkLst>
            <pc:docMk/>
            <pc:sldMk cId="3664119118" sldId="301"/>
            <ac:picMk id="3" creationId="{3A30251A-E611-40E0-BD28-1DDBEB61834B}"/>
          </ac:picMkLst>
        </pc:picChg>
        <pc:picChg chg="add del mod">
          <ac:chgData name="Nathan Clouse" userId="60190519-0423-46ec-ac65-f82d83ecfd9c" providerId="ADAL" clId="{5124B6E0-352A-462C-AFC1-42B8D1CB099A}" dt="2021-09-20T02:53:25.610" v="11979"/>
          <ac:picMkLst>
            <pc:docMk/>
            <pc:sldMk cId="3664119118" sldId="301"/>
            <ac:picMk id="9" creationId="{26CCBA6B-BA39-44CD-9135-603944D33D7C}"/>
          </ac:picMkLst>
        </pc:picChg>
        <pc:picChg chg="del">
          <ac:chgData name="Nathan Clouse" userId="60190519-0423-46ec-ac65-f82d83ecfd9c" providerId="ADAL" clId="{5124B6E0-352A-462C-AFC1-42B8D1CB099A}" dt="2021-08-23T03:58:40.218" v="3100" actId="478"/>
          <ac:picMkLst>
            <pc:docMk/>
            <pc:sldMk cId="3664119118" sldId="301"/>
            <ac:picMk id="9" creationId="{F65E8590-14F8-49AD-BBE9-ED82498F8132}"/>
          </ac:picMkLst>
        </pc:picChg>
      </pc:sldChg>
      <pc:sldChg chg="modSp add mod">
        <pc:chgData name="Nathan Clouse" userId="60190519-0423-46ec-ac65-f82d83ecfd9c" providerId="ADAL" clId="{5124B6E0-352A-462C-AFC1-42B8D1CB099A}" dt="2021-08-28T03:37:24.655" v="3617" actId="313"/>
        <pc:sldMkLst>
          <pc:docMk/>
          <pc:sldMk cId="2307513599" sldId="302"/>
        </pc:sldMkLst>
        <pc:spChg chg="mod">
          <ac:chgData name="Nathan Clouse" userId="60190519-0423-46ec-ac65-f82d83ecfd9c" providerId="ADAL" clId="{5124B6E0-352A-462C-AFC1-42B8D1CB099A}" dt="2021-08-28T03:31:08.979" v="3408" actId="20577"/>
          <ac:spMkLst>
            <pc:docMk/>
            <pc:sldMk cId="2307513599" sldId="302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8T03:37:24.655" v="3617" actId="313"/>
          <ac:spMkLst>
            <pc:docMk/>
            <pc:sldMk cId="2307513599" sldId="302"/>
            <ac:spMk id="4" creationId="{445DD72A-7B7E-4AA2-B860-607DF0C3BEBA}"/>
          </ac:spMkLst>
        </pc:spChg>
      </pc:sldChg>
      <pc:sldChg chg="addSp delSp modSp add mod">
        <pc:chgData name="Nathan Clouse" userId="60190519-0423-46ec-ac65-f82d83ecfd9c" providerId="ADAL" clId="{5124B6E0-352A-462C-AFC1-42B8D1CB099A}" dt="2021-09-13T01:03:47.474" v="11817" actId="1076"/>
        <pc:sldMkLst>
          <pc:docMk/>
          <pc:sldMk cId="936606233" sldId="303"/>
        </pc:sldMkLst>
        <pc:spChg chg="mod">
          <ac:chgData name="Nathan Clouse" userId="60190519-0423-46ec-ac65-f82d83ecfd9c" providerId="ADAL" clId="{5124B6E0-352A-462C-AFC1-42B8D1CB099A}" dt="2021-09-13T01:03:14.060" v="11809" actId="1076"/>
          <ac:spMkLst>
            <pc:docMk/>
            <pc:sldMk cId="936606233" sldId="303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8T03:59:33.675" v="4365" actId="20577"/>
          <ac:spMkLst>
            <pc:docMk/>
            <pc:sldMk cId="936606233" sldId="303"/>
            <ac:spMk id="4" creationId="{445DD72A-7B7E-4AA2-B860-607DF0C3BEBA}"/>
          </ac:spMkLst>
        </pc:spChg>
        <pc:picChg chg="mod">
          <ac:chgData name="Nathan Clouse" userId="60190519-0423-46ec-ac65-f82d83ecfd9c" providerId="ADAL" clId="{5124B6E0-352A-462C-AFC1-42B8D1CB099A}" dt="2021-09-13T01:03:47.474" v="11817" actId="1076"/>
          <ac:picMkLst>
            <pc:docMk/>
            <pc:sldMk cId="936606233" sldId="303"/>
            <ac:picMk id="6" creationId="{8B0882F3-4CB3-4495-911E-11BC4255634B}"/>
          </ac:picMkLst>
        </pc:picChg>
        <pc:picChg chg="add del mod">
          <ac:chgData name="Nathan Clouse" userId="60190519-0423-46ec-ac65-f82d83ecfd9c" providerId="ADAL" clId="{5124B6E0-352A-462C-AFC1-42B8D1CB099A}" dt="2021-09-13T01:03:18.827" v="11811"/>
          <ac:picMkLst>
            <pc:docMk/>
            <pc:sldMk cId="936606233" sldId="303"/>
            <ac:picMk id="7" creationId="{BAE906C4-F07A-44B6-B603-0DDA7EC7C21C}"/>
          </ac:picMkLst>
        </pc:picChg>
        <pc:picChg chg="add del mod">
          <ac:chgData name="Nathan Clouse" userId="60190519-0423-46ec-ac65-f82d83ecfd9c" providerId="ADAL" clId="{5124B6E0-352A-462C-AFC1-42B8D1CB099A}" dt="2021-09-13T01:03:18.827" v="11811"/>
          <ac:picMkLst>
            <pc:docMk/>
            <pc:sldMk cId="936606233" sldId="303"/>
            <ac:picMk id="8" creationId="{875C54BF-8300-45EF-90DF-A6A94DF53EC5}"/>
          </ac:picMkLst>
        </pc:picChg>
        <pc:picChg chg="mod">
          <ac:chgData name="Nathan Clouse" userId="60190519-0423-46ec-ac65-f82d83ecfd9c" providerId="ADAL" clId="{5124B6E0-352A-462C-AFC1-42B8D1CB099A}" dt="2021-09-13T01:03:46.655" v="11816" actId="1076"/>
          <ac:picMkLst>
            <pc:docMk/>
            <pc:sldMk cId="936606233" sldId="303"/>
            <ac:picMk id="10" creationId="{ECB0E2D7-D98A-4E9A-8C57-809FD1EC9D3E}"/>
          </ac:picMkLst>
        </pc:picChg>
      </pc:sldChg>
      <pc:sldChg chg="new del">
        <pc:chgData name="Nathan Clouse" userId="60190519-0423-46ec-ac65-f82d83ecfd9c" providerId="ADAL" clId="{5124B6E0-352A-462C-AFC1-42B8D1CB099A}" dt="2021-08-28T04:02:59.272" v="4592" actId="2696"/>
        <pc:sldMkLst>
          <pc:docMk/>
          <pc:sldMk cId="1091816871" sldId="304"/>
        </pc:sldMkLst>
      </pc:sldChg>
      <pc:sldChg chg="addSp delSp modSp add mod">
        <pc:chgData name="Nathan Clouse" userId="60190519-0423-46ec-ac65-f82d83ecfd9c" providerId="ADAL" clId="{5124B6E0-352A-462C-AFC1-42B8D1CB099A}" dt="2021-09-13T01:06:20.435" v="11820" actId="22"/>
        <pc:sldMkLst>
          <pc:docMk/>
          <pc:sldMk cId="25817247" sldId="305"/>
        </pc:sldMkLst>
        <pc:spChg chg="del">
          <ac:chgData name="Nathan Clouse" userId="60190519-0423-46ec-ac65-f82d83ecfd9c" providerId="ADAL" clId="{5124B6E0-352A-462C-AFC1-42B8D1CB099A}" dt="2021-09-13T01:06:06.869" v="11819"/>
          <ac:spMkLst>
            <pc:docMk/>
            <pc:sldMk cId="25817247" sldId="305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8T04:22:11.880" v="5022" actId="20577"/>
          <ac:spMkLst>
            <pc:docMk/>
            <pc:sldMk cId="25817247" sldId="305"/>
            <ac:spMk id="4" creationId="{445DD72A-7B7E-4AA2-B860-607DF0C3BEBA}"/>
          </ac:spMkLst>
        </pc:spChg>
        <pc:spChg chg="add del mod">
          <ac:chgData name="Nathan Clouse" userId="60190519-0423-46ec-ac65-f82d83ecfd9c" providerId="ADAL" clId="{5124B6E0-352A-462C-AFC1-42B8D1CB099A}" dt="2021-09-13T01:06:20.435" v="11820" actId="22"/>
          <ac:spMkLst>
            <pc:docMk/>
            <pc:sldMk cId="25817247" sldId="305"/>
            <ac:spMk id="5" creationId="{3B8C44FC-B4F7-4FBE-B080-8A963BEBD15E}"/>
          </ac:spMkLst>
        </pc:spChg>
        <pc:picChg chg="add mod ord">
          <ac:chgData name="Nathan Clouse" userId="60190519-0423-46ec-ac65-f82d83ecfd9c" providerId="ADAL" clId="{5124B6E0-352A-462C-AFC1-42B8D1CB099A}" dt="2021-09-13T01:06:20.435" v="11820" actId="22"/>
          <ac:picMkLst>
            <pc:docMk/>
            <pc:sldMk cId="25817247" sldId="305"/>
            <ac:picMk id="7" creationId="{2CBDC603-AC7D-4202-A105-03C7ACC56849}"/>
          </ac:picMkLst>
        </pc:picChg>
      </pc:sldChg>
      <pc:sldChg chg="addSp modSp add mod modClrScheme chgLayout">
        <pc:chgData name="Nathan Clouse" userId="60190519-0423-46ec-ac65-f82d83ecfd9c" providerId="ADAL" clId="{5124B6E0-352A-462C-AFC1-42B8D1CB099A}" dt="2021-09-20T03:37:58.234" v="12158"/>
        <pc:sldMkLst>
          <pc:docMk/>
          <pc:sldMk cId="2085479875" sldId="306"/>
        </pc:sldMkLst>
        <pc:spChg chg="mod ord">
          <ac:chgData name="Nathan Clouse" userId="60190519-0423-46ec-ac65-f82d83ecfd9c" providerId="ADAL" clId="{5124B6E0-352A-462C-AFC1-42B8D1CB099A}" dt="2021-09-13T03:20:44.052" v="11908" actId="700"/>
          <ac:spMkLst>
            <pc:docMk/>
            <pc:sldMk cId="2085479875" sldId="306"/>
            <ac:spMk id="2" creationId="{E66D16E1-D8E6-4214-971D-FCA122C79917}"/>
          </ac:spMkLst>
        </pc:spChg>
        <pc:spChg chg="mod ord">
          <ac:chgData name="Nathan Clouse" userId="60190519-0423-46ec-ac65-f82d83ecfd9c" providerId="ADAL" clId="{5124B6E0-352A-462C-AFC1-42B8D1CB099A}" dt="2021-09-13T03:20:44.052" v="11908" actId="700"/>
          <ac:spMkLst>
            <pc:docMk/>
            <pc:sldMk cId="2085479875" sldId="306"/>
            <ac:spMk id="3" creationId="{683BAD6D-031E-40A2-BCE4-0E6ED08D20DB}"/>
          </ac:spMkLst>
        </pc:spChg>
        <pc:spChg chg="mod ord">
          <ac:chgData name="Nathan Clouse" userId="60190519-0423-46ec-ac65-f82d83ecfd9c" providerId="ADAL" clId="{5124B6E0-352A-462C-AFC1-42B8D1CB099A}" dt="2021-09-13T03:20:44.052" v="11908" actId="700"/>
          <ac:spMkLst>
            <pc:docMk/>
            <pc:sldMk cId="2085479875" sldId="306"/>
            <ac:spMk id="4" creationId="{F136D249-EEA4-4023-9842-1C8718D03356}"/>
          </ac:spMkLst>
        </pc:spChg>
        <pc:spChg chg="add mod ord">
          <ac:chgData name="Nathan Clouse" userId="60190519-0423-46ec-ac65-f82d83ecfd9c" providerId="ADAL" clId="{5124B6E0-352A-462C-AFC1-42B8D1CB099A}" dt="2021-09-20T03:35:06.394" v="12144"/>
          <ac:spMkLst>
            <pc:docMk/>
            <pc:sldMk cId="2085479875" sldId="306"/>
            <ac:spMk id="5" creationId="{7E8B1589-20CC-4753-BC05-3A7377306F98}"/>
          </ac:spMkLst>
        </pc:spChg>
        <pc:spChg chg="add mod ord">
          <ac:chgData name="Nathan Clouse" userId="60190519-0423-46ec-ac65-f82d83ecfd9c" providerId="ADAL" clId="{5124B6E0-352A-462C-AFC1-42B8D1CB099A}" dt="2021-09-20T03:37:58.234" v="12158"/>
          <ac:spMkLst>
            <pc:docMk/>
            <pc:sldMk cId="2085479875" sldId="306"/>
            <ac:spMk id="6" creationId="{86C09B78-3F95-4551-B52C-67436A9DC1BD}"/>
          </ac:spMkLst>
        </pc:spChg>
      </pc:sldChg>
      <pc:sldChg chg="addSp delSp modSp add mod">
        <pc:chgData name="Nathan Clouse" userId="60190519-0423-46ec-ac65-f82d83ecfd9c" providerId="ADAL" clId="{5124B6E0-352A-462C-AFC1-42B8D1CB099A}" dt="2021-09-13T01:13:27.226" v="11825"/>
        <pc:sldMkLst>
          <pc:docMk/>
          <pc:sldMk cId="1724693082" sldId="307"/>
        </pc:sldMkLst>
        <pc:spChg chg="del mod">
          <ac:chgData name="Nathan Clouse" userId="60190519-0423-46ec-ac65-f82d83ecfd9c" providerId="ADAL" clId="{5124B6E0-352A-462C-AFC1-42B8D1CB099A}" dt="2021-09-13T01:13:27.226" v="11825"/>
          <ac:spMkLst>
            <pc:docMk/>
            <pc:sldMk cId="1724693082" sldId="307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9T04:25:58.014" v="6496" actId="20577"/>
          <ac:spMkLst>
            <pc:docMk/>
            <pc:sldMk cId="1724693082" sldId="307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13:27.226" v="11825"/>
          <ac:picMkLst>
            <pc:docMk/>
            <pc:sldMk cId="1724693082" sldId="307"/>
            <ac:picMk id="5122" creationId="{115CD60C-E603-4D2D-862C-446C9818700C}"/>
          </ac:picMkLst>
        </pc:picChg>
      </pc:sldChg>
      <pc:sldChg chg="new del">
        <pc:chgData name="Nathan Clouse" userId="60190519-0423-46ec-ac65-f82d83ecfd9c" providerId="ADAL" clId="{5124B6E0-352A-462C-AFC1-42B8D1CB099A}" dt="2021-08-29T04:35:11.859" v="7088" actId="2696"/>
        <pc:sldMkLst>
          <pc:docMk/>
          <pc:sldMk cId="54215511" sldId="308"/>
        </pc:sldMkLst>
      </pc:sldChg>
      <pc:sldChg chg="addSp delSp modSp add mod">
        <pc:chgData name="Nathan Clouse" userId="60190519-0423-46ec-ac65-f82d83ecfd9c" providerId="ADAL" clId="{5124B6E0-352A-462C-AFC1-42B8D1CB099A}" dt="2021-09-13T01:30:40.184" v="11841" actId="22"/>
        <pc:sldMkLst>
          <pc:docMk/>
          <pc:sldMk cId="3884355729" sldId="309"/>
        </pc:sldMkLst>
        <pc:spChg chg="del mod">
          <ac:chgData name="Nathan Clouse" userId="60190519-0423-46ec-ac65-f82d83ecfd9c" providerId="ADAL" clId="{5124B6E0-352A-462C-AFC1-42B8D1CB099A}" dt="2021-09-13T01:30:40.184" v="11841" actId="22"/>
          <ac:spMkLst>
            <pc:docMk/>
            <pc:sldMk cId="3884355729" sldId="309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9T04:36:43.149" v="7279" actId="20577"/>
          <ac:spMkLst>
            <pc:docMk/>
            <pc:sldMk cId="3884355729" sldId="309"/>
            <ac:spMk id="4" creationId="{445DD72A-7B7E-4AA2-B860-607DF0C3BEBA}"/>
          </ac:spMkLst>
        </pc:spChg>
        <pc:picChg chg="add mod ord">
          <ac:chgData name="Nathan Clouse" userId="60190519-0423-46ec-ac65-f82d83ecfd9c" providerId="ADAL" clId="{5124B6E0-352A-462C-AFC1-42B8D1CB099A}" dt="2021-09-13T01:30:40.184" v="11841" actId="22"/>
          <ac:picMkLst>
            <pc:docMk/>
            <pc:sldMk cId="3884355729" sldId="309"/>
            <ac:picMk id="6" creationId="{3E46E4E3-16C5-4B99-BBD0-AF14148D37AE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13T01:32:15.116" v="11843"/>
        <pc:sldMkLst>
          <pc:docMk/>
          <pc:sldMk cId="1664335320" sldId="310"/>
        </pc:sldMkLst>
        <pc:spChg chg="del mod">
          <ac:chgData name="Nathan Clouse" userId="60190519-0423-46ec-ac65-f82d83ecfd9c" providerId="ADAL" clId="{5124B6E0-352A-462C-AFC1-42B8D1CB099A}" dt="2021-09-13T01:32:15.116" v="11843"/>
          <ac:spMkLst>
            <pc:docMk/>
            <pc:sldMk cId="1664335320" sldId="310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9T14:15:46.333" v="7942" actId="20577"/>
          <ac:spMkLst>
            <pc:docMk/>
            <pc:sldMk cId="1664335320" sldId="310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32:15.116" v="11843"/>
          <ac:picMkLst>
            <pc:docMk/>
            <pc:sldMk cId="1664335320" sldId="310"/>
            <ac:picMk id="12290" creationId="{E8FB95A7-F690-444A-ACAC-D0F171188DB7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13T01:34:30.429" v="11845"/>
        <pc:sldMkLst>
          <pc:docMk/>
          <pc:sldMk cId="1318447512" sldId="311"/>
        </pc:sldMkLst>
        <pc:spChg chg="del mod">
          <ac:chgData name="Nathan Clouse" userId="60190519-0423-46ec-ac65-f82d83ecfd9c" providerId="ADAL" clId="{5124B6E0-352A-462C-AFC1-42B8D1CB099A}" dt="2021-09-13T01:34:30.429" v="11845"/>
          <ac:spMkLst>
            <pc:docMk/>
            <pc:sldMk cId="1318447512" sldId="311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29T14:29:14.314" v="8545" actId="20577"/>
          <ac:spMkLst>
            <pc:docMk/>
            <pc:sldMk cId="1318447512" sldId="311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34:30.429" v="11845"/>
          <ac:picMkLst>
            <pc:docMk/>
            <pc:sldMk cId="1318447512" sldId="311"/>
            <ac:picMk id="5" creationId="{C4C774D8-92DA-4EC3-B46F-61335AC4595D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13T01:36:59.102" v="11848" actId="22"/>
        <pc:sldMkLst>
          <pc:docMk/>
          <pc:sldMk cId="538078441" sldId="312"/>
        </pc:sldMkLst>
        <pc:spChg chg="del mod">
          <ac:chgData name="Nathan Clouse" userId="60190519-0423-46ec-ac65-f82d83ecfd9c" providerId="ADAL" clId="{5124B6E0-352A-462C-AFC1-42B8D1CB099A}" dt="2021-09-13T01:36:45.532" v="11847"/>
          <ac:spMkLst>
            <pc:docMk/>
            <pc:sldMk cId="538078441" sldId="312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30T01:28:36.137" v="9359" actId="20577"/>
          <ac:spMkLst>
            <pc:docMk/>
            <pc:sldMk cId="538078441" sldId="312"/>
            <ac:spMk id="4" creationId="{445DD72A-7B7E-4AA2-B860-607DF0C3BEBA}"/>
          </ac:spMkLst>
        </pc:spChg>
        <pc:spChg chg="add del mod">
          <ac:chgData name="Nathan Clouse" userId="60190519-0423-46ec-ac65-f82d83ecfd9c" providerId="ADAL" clId="{5124B6E0-352A-462C-AFC1-42B8D1CB099A}" dt="2021-09-13T01:36:59.102" v="11848" actId="22"/>
          <ac:spMkLst>
            <pc:docMk/>
            <pc:sldMk cId="538078441" sldId="312"/>
            <ac:spMk id="5" creationId="{8F0F375E-2ECA-4C71-8A8A-81A12CAE3300}"/>
          </ac:spMkLst>
        </pc:spChg>
        <pc:picChg chg="add mod ord">
          <ac:chgData name="Nathan Clouse" userId="60190519-0423-46ec-ac65-f82d83ecfd9c" providerId="ADAL" clId="{5124B6E0-352A-462C-AFC1-42B8D1CB099A}" dt="2021-09-13T01:36:59.102" v="11848" actId="22"/>
          <ac:picMkLst>
            <pc:docMk/>
            <pc:sldMk cId="538078441" sldId="312"/>
            <ac:picMk id="7" creationId="{BBF3C26A-E3D2-45D3-9205-163F41F3C790}"/>
          </ac:picMkLst>
        </pc:picChg>
      </pc:sldChg>
      <pc:sldChg chg="new del">
        <pc:chgData name="Nathan Clouse" userId="60190519-0423-46ec-ac65-f82d83ecfd9c" providerId="ADAL" clId="{5124B6E0-352A-462C-AFC1-42B8D1CB099A}" dt="2021-08-30T01:58:55.009" v="10778" actId="2696"/>
        <pc:sldMkLst>
          <pc:docMk/>
          <pc:sldMk cId="1564795782" sldId="313"/>
        </pc:sldMkLst>
      </pc:sldChg>
      <pc:sldChg chg="addSp delSp modSp add mod">
        <pc:chgData name="Nathan Clouse" userId="60190519-0423-46ec-ac65-f82d83ecfd9c" providerId="ADAL" clId="{5124B6E0-352A-462C-AFC1-42B8D1CB099A}" dt="2021-09-13T01:24:07.758" v="11838"/>
        <pc:sldMkLst>
          <pc:docMk/>
          <pc:sldMk cId="1784655871" sldId="314"/>
        </pc:sldMkLst>
        <pc:spChg chg="del mod">
          <ac:chgData name="Nathan Clouse" userId="60190519-0423-46ec-ac65-f82d83ecfd9c" providerId="ADAL" clId="{5124B6E0-352A-462C-AFC1-42B8D1CB099A}" dt="2021-09-13T01:24:07.758" v="11838"/>
          <ac:spMkLst>
            <pc:docMk/>
            <pc:sldMk cId="1784655871" sldId="314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30T01:42:15.624" v="10239" actId="20577"/>
          <ac:spMkLst>
            <pc:docMk/>
            <pc:sldMk cId="1784655871" sldId="314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24:07.758" v="11838"/>
          <ac:picMkLst>
            <pc:docMk/>
            <pc:sldMk cId="1784655871" sldId="314"/>
            <ac:picMk id="9218" creationId="{62D24F18-4469-4C73-B284-1B9BD760A152}"/>
          </ac:picMkLst>
        </pc:picChg>
      </pc:sldChg>
      <pc:sldChg chg="new del">
        <pc:chgData name="Nathan Clouse" userId="60190519-0423-46ec-ac65-f82d83ecfd9c" providerId="ADAL" clId="{5124B6E0-352A-462C-AFC1-42B8D1CB099A}" dt="2021-08-30T01:40:05.449" v="9920" actId="680"/>
        <pc:sldMkLst>
          <pc:docMk/>
          <pc:sldMk cId="2076762432" sldId="314"/>
        </pc:sldMkLst>
      </pc:sldChg>
      <pc:sldChg chg="modSp add del mod">
        <pc:chgData name="Nathan Clouse" userId="60190519-0423-46ec-ac65-f82d83ecfd9c" providerId="ADAL" clId="{5124B6E0-352A-462C-AFC1-42B8D1CB099A}" dt="2021-08-30T01:57:42.152" v="10669" actId="47"/>
        <pc:sldMkLst>
          <pc:docMk/>
          <pc:sldMk cId="3350771879" sldId="315"/>
        </pc:sldMkLst>
        <pc:spChg chg="mod">
          <ac:chgData name="Nathan Clouse" userId="60190519-0423-46ec-ac65-f82d83ecfd9c" providerId="ADAL" clId="{5124B6E0-352A-462C-AFC1-42B8D1CB099A}" dt="2021-08-30T01:57:28.132" v="10667" actId="20577"/>
          <ac:spMkLst>
            <pc:docMk/>
            <pc:sldMk cId="3350771879" sldId="315"/>
            <ac:spMk id="3" creationId="{EA9C3745-E0A5-4727-AB79-24447D84B4A0}"/>
          </ac:spMkLst>
        </pc:spChg>
      </pc:sldChg>
      <pc:sldChg chg="addSp delSp modSp add mod">
        <pc:chgData name="Nathan Clouse" userId="60190519-0423-46ec-ac65-f82d83ecfd9c" providerId="ADAL" clId="{5124B6E0-352A-462C-AFC1-42B8D1CB099A}" dt="2021-09-13T01:38:06.728" v="11850"/>
        <pc:sldMkLst>
          <pc:docMk/>
          <pc:sldMk cId="3852753424" sldId="316"/>
        </pc:sldMkLst>
        <pc:spChg chg="del mod">
          <ac:chgData name="Nathan Clouse" userId="60190519-0423-46ec-ac65-f82d83ecfd9c" providerId="ADAL" clId="{5124B6E0-352A-462C-AFC1-42B8D1CB099A}" dt="2021-09-13T01:38:06.728" v="11850"/>
          <ac:spMkLst>
            <pc:docMk/>
            <pc:sldMk cId="3852753424" sldId="316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30T02:05:28.064" v="11027" actId="20577"/>
          <ac:spMkLst>
            <pc:docMk/>
            <pc:sldMk cId="3852753424" sldId="316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38:06.728" v="11850"/>
          <ac:picMkLst>
            <pc:docMk/>
            <pc:sldMk cId="3852753424" sldId="316"/>
            <ac:picMk id="18434" creationId="{A48B3612-88AD-4D14-8B38-2029E892CA15}"/>
          </ac:picMkLst>
        </pc:picChg>
      </pc:sldChg>
      <pc:sldChg chg="addSp delSp modSp add mod">
        <pc:chgData name="Nathan Clouse" userId="60190519-0423-46ec-ac65-f82d83ecfd9c" providerId="ADAL" clId="{5124B6E0-352A-462C-AFC1-42B8D1CB099A}" dt="2021-09-13T01:19:09.616" v="11831"/>
        <pc:sldMkLst>
          <pc:docMk/>
          <pc:sldMk cId="2715320" sldId="317"/>
        </pc:sldMkLst>
        <pc:spChg chg="del mod">
          <ac:chgData name="Nathan Clouse" userId="60190519-0423-46ec-ac65-f82d83ecfd9c" providerId="ADAL" clId="{5124B6E0-352A-462C-AFC1-42B8D1CB099A}" dt="2021-09-13T01:19:09.616" v="11831"/>
          <ac:spMkLst>
            <pc:docMk/>
            <pc:sldMk cId="2715320" sldId="317"/>
            <ac:spMk id="3" creationId="{EA9C3745-E0A5-4727-AB79-24447D84B4A0}"/>
          </ac:spMkLst>
        </pc:spChg>
        <pc:spChg chg="mod">
          <ac:chgData name="Nathan Clouse" userId="60190519-0423-46ec-ac65-f82d83ecfd9c" providerId="ADAL" clId="{5124B6E0-352A-462C-AFC1-42B8D1CB099A}" dt="2021-08-30T02:15:25.442" v="11577" actId="313"/>
          <ac:spMkLst>
            <pc:docMk/>
            <pc:sldMk cId="2715320" sldId="317"/>
            <ac:spMk id="4" creationId="{445DD72A-7B7E-4AA2-B860-607DF0C3BEBA}"/>
          </ac:spMkLst>
        </pc:spChg>
        <pc:picChg chg="add mod">
          <ac:chgData name="Nathan Clouse" userId="60190519-0423-46ec-ac65-f82d83ecfd9c" providerId="ADAL" clId="{5124B6E0-352A-462C-AFC1-42B8D1CB099A}" dt="2021-09-13T01:19:09.616" v="11831"/>
          <ac:picMkLst>
            <pc:docMk/>
            <pc:sldMk cId="2715320" sldId="317"/>
            <ac:picMk id="7170" creationId="{D32EF6F8-3B37-4BFD-8353-92F51EC6B553}"/>
          </ac:picMkLst>
        </pc:picChg>
      </pc:sldChg>
      <pc:sldChg chg="add">
        <pc:chgData name="Nathan Clouse" userId="60190519-0423-46ec-ac65-f82d83ecfd9c" providerId="ADAL" clId="{5124B6E0-352A-462C-AFC1-42B8D1CB099A}" dt="2021-09-13T03:34:24.967" v="11953"/>
        <pc:sldMkLst>
          <pc:docMk/>
          <pc:sldMk cId="2607733832" sldId="318"/>
        </pc:sldMkLst>
      </pc:sldChg>
      <pc:sldChg chg="addSp delSp add del setBg delDesignElem">
        <pc:chgData name="Nathan Clouse" userId="60190519-0423-46ec-ac65-f82d83ecfd9c" providerId="ADAL" clId="{5124B6E0-352A-462C-AFC1-42B8D1CB099A}" dt="2021-09-13T03:34:24.344" v="11952"/>
        <pc:sldMkLst>
          <pc:docMk/>
          <pc:sldMk cId="3157618329" sldId="318"/>
        </pc:sldMkLst>
        <pc:spChg chg="add del">
          <ac:chgData name="Nathan Clouse" userId="60190519-0423-46ec-ac65-f82d83ecfd9c" providerId="ADAL" clId="{5124B6E0-352A-462C-AFC1-42B8D1CB099A}" dt="2021-09-13T03:34:24.344" v="11952"/>
          <ac:spMkLst>
            <pc:docMk/>
            <pc:sldMk cId="3157618329" sldId="318"/>
            <ac:spMk id="9" creationId="{66B332A4-D438-4773-A77F-5ED49A448D9D}"/>
          </ac:spMkLst>
        </pc:spChg>
        <pc:spChg chg="add del">
          <ac:chgData name="Nathan Clouse" userId="60190519-0423-46ec-ac65-f82d83ecfd9c" providerId="ADAL" clId="{5124B6E0-352A-462C-AFC1-42B8D1CB099A}" dt="2021-09-13T03:34:24.344" v="11952"/>
          <ac:spMkLst>
            <pc:docMk/>
            <pc:sldMk cId="3157618329" sldId="318"/>
            <ac:spMk id="10" creationId="{DF9AD32D-FF05-44F4-BD4D-9CEE89B71EB9}"/>
          </ac:spMkLst>
        </pc:spChg>
      </pc:sldChg>
      <pc:sldChg chg="addSp delSp modSp add mod modTransition">
        <pc:chgData name="Nathan Clouse" userId="60190519-0423-46ec-ac65-f82d83ecfd9c" providerId="ADAL" clId="{5124B6E0-352A-462C-AFC1-42B8D1CB099A}" dt="2021-09-20T03:44:01.587" v="12191"/>
        <pc:sldMkLst>
          <pc:docMk/>
          <pc:sldMk cId="1949777538" sldId="319"/>
        </pc:sldMkLst>
        <pc:spChg chg="add del mod">
          <ac:chgData name="Nathan Clouse" userId="60190519-0423-46ec-ac65-f82d83ecfd9c" providerId="ADAL" clId="{5124B6E0-352A-462C-AFC1-42B8D1CB099A}" dt="2021-09-20T03:41:11.083" v="12178" actId="22"/>
          <ac:spMkLst>
            <pc:docMk/>
            <pc:sldMk cId="1949777538" sldId="319"/>
            <ac:spMk id="2" creationId="{453C6A5A-8B39-4E48-A8F3-435B8E3FC9E5}"/>
          </ac:spMkLst>
        </pc:spChg>
        <pc:spChg chg="del">
          <ac:chgData name="Nathan Clouse" userId="60190519-0423-46ec-ac65-f82d83ecfd9c" providerId="ADAL" clId="{5124B6E0-352A-462C-AFC1-42B8D1CB099A}" dt="2021-09-20T03:40:56.728" v="12177"/>
          <ac:spMkLst>
            <pc:docMk/>
            <pc:sldMk cId="1949777538" sldId="319"/>
            <ac:spMk id="8" creationId="{34C5CEF0-CA7C-44B2-B36C-7D62FF4D5470}"/>
          </ac:spMkLst>
        </pc:spChg>
        <pc:spChg chg="add del mod">
          <ac:chgData name="Nathan Clouse" userId="60190519-0423-46ec-ac65-f82d83ecfd9c" providerId="ADAL" clId="{5124B6E0-352A-462C-AFC1-42B8D1CB099A}" dt="2021-09-20T03:41:28.409" v="12182"/>
          <ac:spMkLst>
            <pc:docMk/>
            <pc:sldMk cId="1949777538" sldId="319"/>
            <ac:spMk id="11" creationId="{7758AAC7-0C0D-4D08-95B7-24A194697F20}"/>
          </ac:spMkLst>
        </pc:spChg>
        <pc:spChg chg="add del mod">
          <ac:chgData name="Nathan Clouse" userId="60190519-0423-46ec-ac65-f82d83ecfd9c" providerId="ADAL" clId="{5124B6E0-352A-462C-AFC1-42B8D1CB099A}" dt="2021-09-20T03:42:26.551" v="12186" actId="22"/>
          <ac:spMkLst>
            <pc:docMk/>
            <pc:sldMk cId="1949777538" sldId="319"/>
            <ac:spMk id="13" creationId="{587A6BF3-28E9-4904-BB4F-FE944E70FEDB}"/>
          </ac:spMkLst>
        </pc:spChg>
        <pc:picChg chg="del">
          <ac:chgData name="Nathan Clouse" userId="60190519-0423-46ec-ac65-f82d83ecfd9c" providerId="ADAL" clId="{5124B6E0-352A-462C-AFC1-42B8D1CB099A}" dt="2021-09-20T02:39:36.755" v="11957" actId="478"/>
          <ac:picMkLst>
            <pc:docMk/>
            <pc:sldMk cId="1949777538" sldId="319"/>
            <ac:picMk id="9" creationId="{F65E8590-14F8-49AD-BBE9-ED82498F8132}"/>
          </ac:picMkLst>
        </pc:picChg>
        <pc:picChg chg="add del mod ord">
          <ac:chgData name="Nathan Clouse" userId="60190519-0423-46ec-ac65-f82d83ecfd9c" providerId="ADAL" clId="{5124B6E0-352A-462C-AFC1-42B8D1CB099A}" dt="2021-09-20T03:41:27.237" v="12181" actId="478"/>
          <ac:picMkLst>
            <pc:docMk/>
            <pc:sldMk cId="1949777538" sldId="319"/>
            <ac:picMk id="10" creationId="{AC6DEC1A-B17B-4F94-B274-95FC8B0898E4}"/>
          </ac:picMkLst>
        </pc:picChg>
        <pc:picChg chg="add del mod">
          <ac:chgData name="Nathan Clouse" userId="60190519-0423-46ec-ac65-f82d83ecfd9c" providerId="ADAL" clId="{5124B6E0-352A-462C-AFC1-42B8D1CB099A}" dt="2021-09-20T03:42:24.885" v="12185" actId="478"/>
          <ac:picMkLst>
            <pc:docMk/>
            <pc:sldMk cId="1949777538" sldId="319"/>
            <ac:picMk id="12" creationId="{5ED706EE-5255-4188-A44C-322F16091ECA}"/>
          </ac:picMkLst>
        </pc:picChg>
        <pc:picChg chg="add mod ord">
          <ac:chgData name="Nathan Clouse" userId="60190519-0423-46ec-ac65-f82d83ecfd9c" providerId="ADAL" clId="{5124B6E0-352A-462C-AFC1-42B8D1CB099A}" dt="2021-09-20T03:42:43.053" v="12190" actId="14100"/>
          <ac:picMkLst>
            <pc:docMk/>
            <pc:sldMk cId="1949777538" sldId="319"/>
            <ac:picMk id="15" creationId="{844B6E3E-D081-41F9-ABD5-97A5C0426112}"/>
          </ac:picMkLst>
        </pc:picChg>
      </pc:sldChg>
      <pc:sldChg chg="addSp delSp modSp add mod modTransition">
        <pc:chgData name="Nathan Clouse" userId="60190519-0423-46ec-ac65-f82d83ecfd9c" providerId="ADAL" clId="{5124B6E0-352A-462C-AFC1-42B8D1CB099A}" dt="2021-09-20T03:23:37.013" v="12044"/>
        <pc:sldMkLst>
          <pc:docMk/>
          <pc:sldMk cId="3863211668" sldId="320"/>
        </pc:sldMkLst>
        <pc:spChg chg="add del mod">
          <ac:chgData name="Nathan Clouse" userId="60190519-0423-46ec-ac65-f82d83ecfd9c" providerId="ADAL" clId="{5124B6E0-352A-462C-AFC1-42B8D1CB099A}" dt="2021-09-20T02:45:13.131" v="11959"/>
          <ac:spMkLst>
            <pc:docMk/>
            <pc:sldMk cId="3863211668" sldId="320"/>
            <ac:spMk id="8" creationId="{B74E0674-BA83-4BE5-A6BF-3C6EC4824063}"/>
          </ac:spMkLst>
        </pc:spChg>
        <pc:spChg chg="add del mod">
          <ac:chgData name="Nathan Clouse" userId="60190519-0423-46ec-ac65-f82d83ecfd9c" providerId="ADAL" clId="{5124B6E0-352A-462C-AFC1-42B8D1CB099A}" dt="2021-09-20T02:45:24.296" v="11963"/>
          <ac:spMkLst>
            <pc:docMk/>
            <pc:sldMk cId="3863211668" sldId="320"/>
            <ac:spMk id="12" creationId="{6AB8BE2B-A634-4918-8E7F-2158C618D748}"/>
          </ac:spMkLst>
        </pc:spChg>
        <pc:picChg chg="del">
          <ac:chgData name="Nathan Clouse" userId="60190519-0423-46ec-ac65-f82d83ecfd9c" providerId="ADAL" clId="{5124B6E0-352A-462C-AFC1-42B8D1CB099A}" dt="2021-09-20T02:45:04.085" v="11958" actId="478"/>
          <ac:picMkLst>
            <pc:docMk/>
            <pc:sldMk cId="3863211668" sldId="320"/>
            <ac:picMk id="3" creationId="{3A30251A-E611-40E0-BD28-1DDBEB61834B}"/>
          </ac:picMkLst>
        </pc:picChg>
        <pc:picChg chg="add del mod">
          <ac:chgData name="Nathan Clouse" userId="60190519-0423-46ec-ac65-f82d83ecfd9c" providerId="ADAL" clId="{5124B6E0-352A-462C-AFC1-42B8D1CB099A}" dt="2021-09-20T02:45:22.732" v="11962" actId="478"/>
          <ac:picMkLst>
            <pc:docMk/>
            <pc:sldMk cId="3863211668" sldId="320"/>
            <ac:picMk id="10" creationId="{B403813A-4704-4A01-9CE4-7161317980CF}"/>
          </ac:picMkLst>
        </pc:picChg>
        <pc:picChg chg="add mod">
          <ac:chgData name="Nathan Clouse" userId="60190519-0423-46ec-ac65-f82d83ecfd9c" providerId="ADAL" clId="{5124B6E0-352A-462C-AFC1-42B8D1CB099A}" dt="2021-09-20T02:45:24.296" v="11963"/>
          <ac:picMkLst>
            <pc:docMk/>
            <pc:sldMk cId="3863211668" sldId="320"/>
            <ac:picMk id="13" creationId="{8EE5DEF7-4448-4AA8-B482-69DA83C38F11}"/>
          </ac:picMkLst>
        </pc:picChg>
      </pc:sldChg>
      <pc:sldChg chg="add">
        <pc:chgData name="Nathan Clouse" userId="60190519-0423-46ec-ac65-f82d83ecfd9c" providerId="ADAL" clId="{5124B6E0-352A-462C-AFC1-42B8D1CB099A}" dt="2021-10-03T03:35:25.319" v="12202"/>
        <pc:sldMkLst>
          <pc:docMk/>
          <pc:sldMk cId="1746630260" sldId="379"/>
        </pc:sldMkLst>
      </pc:sldChg>
      <pc:sldChg chg="add">
        <pc:chgData name="Nathan Clouse" userId="60190519-0423-46ec-ac65-f82d83ecfd9c" providerId="ADAL" clId="{5124B6E0-352A-462C-AFC1-42B8D1CB099A}" dt="2021-10-03T03:35:25.319" v="12202"/>
        <pc:sldMkLst>
          <pc:docMk/>
          <pc:sldMk cId="3970317164" sldId="381"/>
        </pc:sldMkLst>
      </pc:sldChg>
      <pc:sldChg chg="add del ord">
        <pc:chgData name="Nathan Clouse" userId="60190519-0423-46ec-ac65-f82d83ecfd9c" providerId="ADAL" clId="{5124B6E0-352A-462C-AFC1-42B8D1CB099A}" dt="2021-10-06T10:42:03.478" v="12209" actId="47"/>
        <pc:sldMkLst>
          <pc:docMk/>
          <pc:sldMk cId="1320019902" sldId="382"/>
        </pc:sldMkLst>
      </pc:sldChg>
      <pc:sldChg chg="add ord">
        <pc:chgData name="Nathan Clouse" userId="60190519-0423-46ec-ac65-f82d83ecfd9c" providerId="ADAL" clId="{5124B6E0-352A-462C-AFC1-42B8D1CB099A}" dt="2021-10-06T10:41:55.117" v="12205"/>
        <pc:sldMkLst>
          <pc:docMk/>
          <pc:sldMk cId="2835677275" sldId="383"/>
        </pc:sldMkLst>
      </pc:sldChg>
      <pc:sldChg chg="add del">
        <pc:chgData name="Nathan Clouse" userId="60190519-0423-46ec-ac65-f82d83ecfd9c" providerId="ADAL" clId="{5124B6E0-352A-462C-AFC1-42B8D1CB099A}" dt="2021-10-03T03:22:45.639" v="12201"/>
        <pc:sldMkLst>
          <pc:docMk/>
          <pc:sldMk cId="2283437559" sldId="384"/>
        </pc:sldMkLst>
      </pc:sldChg>
      <pc:sldChg chg="add">
        <pc:chgData name="Nathan Clouse" userId="60190519-0423-46ec-ac65-f82d83ecfd9c" providerId="ADAL" clId="{5124B6E0-352A-462C-AFC1-42B8D1CB099A}" dt="2021-10-06T10:42:00.698" v="12208"/>
        <pc:sldMkLst>
          <pc:docMk/>
          <pc:sldMk cId="159052367" sldId="385"/>
        </pc:sldMkLst>
      </pc:sldChg>
      <pc:sldChg chg="add">
        <pc:chgData name="Nathan Clouse" userId="60190519-0423-46ec-ac65-f82d83ecfd9c" providerId="ADAL" clId="{5124B6E0-352A-462C-AFC1-42B8D1CB099A}" dt="2021-10-09T03:16:02.922" v="12210"/>
        <pc:sldMkLst>
          <pc:docMk/>
          <pc:sldMk cId="1275858936" sldId="386"/>
        </pc:sldMkLst>
      </pc:sldChg>
      <pc:sldMasterChg chg="modSldLayout">
        <pc:chgData name="Nathan Clouse" userId="60190519-0423-46ec-ac65-f82d83ecfd9c" providerId="ADAL" clId="{5124B6E0-352A-462C-AFC1-42B8D1CB099A}" dt="2021-09-13T03:19:27.347" v="11889" actId="14100"/>
        <pc:sldMasterMkLst>
          <pc:docMk/>
          <pc:sldMasterMk cId="2470985139" sldId="2147483648"/>
        </pc:sldMasterMkLst>
        <pc:sldLayoutChg chg="modSp mod">
          <pc:chgData name="Nathan Clouse" userId="60190519-0423-46ec-ac65-f82d83ecfd9c" providerId="ADAL" clId="{5124B6E0-352A-462C-AFC1-42B8D1CB099A}" dt="2021-09-13T03:19:27.347" v="11889" actId="14100"/>
          <pc:sldLayoutMkLst>
            <pc:docMk/>
            <pc:sldMasterMk cId="2470985139" sldId="2147483648"/>
            <pc:sldLayoutMk cId="3992531088" sldId="2147483653"/>
          </pc:sldLayoutMkLst>
          <pc:spChg chg="mod">
            <ac:chgData name="Nathan Clouse" userId="60190519-0423-46ec-ac65-f82d83ecfd9c" providerId="ADAL" clId="{5124B6E0-352A-462C-AFC1-42B8D1CB099A}" dt="2021-09-13T03:19:17.001" v="11886" actId="14100"/>
            <ac:spMkLst>
              <pc:docMk/>
              <pc:sldMasterMk cId="2470985139" sldId="2147483648"/>
              <pc:sldLayoutMk cId="3992531088" sldId="2147483653"/>
              <ac:spMk id="3" creationId="{B9F48F72-F09A-460B-8240-171984041758}"/>
            </ac:spMkLst>
          </pc:spChg>
          <pc:spChg chg="mod">
            <ac:chgData name="Nathan Clouse" userId="60190519-0423-46ec-ac65-f82d83ecfd9c" providerId="ADAL" clId="{5124B6E0-352A-462C-AFC1-42B8D1CB099A}" dt="2021-09-13T03:19:27.347" v="11889" actId="14100"/>
            <ac:spMkLst>
              <pc:docMk/>
              <pc:sldMasterMk cId="2470985139" sldId="2147483648"/>
              <pc:sldLayoutMk cId="3992531088" sldId="2147483653"/>
              <ac:spMk id="4" creationId="{561C1481-E7D5-4E11-9007-F028C5084436}"/>
            </ac:spMkLst>
          </pc:spChg>
          <pc:spChg chg="mod">
            <ac:chgData name="Nathan Clouse" userId="60190519-0423-46ec-ac65-f82d83ecfd9c" providerId="ADAL" clId="{5124B6E0-352A-462C-AFC1-42B8D1CB099A}" dt="2021-09-13T03:19:20.203" v="11887" actId="14100"/>
            <ac:spMkLst>
              <pc:docMk/>
              <pc:sldMasterMk cId="2470985139" sldId="2147483648"/>
              <pc:sldLayoutMk cId="3992531088" sldId="2147483653"/>
              <ac:spMk id="5" creationId="{DBC7EF08-B750-41F6-920D-379E4C10BDA7}"/>
            </ac:spMkLst>
          </pc:spChg>
          <pc:spChg chg="mod">
            <ac:chgData name="Nathan Clouse" userId="60190519-0423-46ec-ac65-f82d83ecfd9c" providerId="ADAL" clId="{5124B6E0-352A-462C-AFC1-42B8D1CB099A}" dt="2021-09-13T03:19:24.420" v="11888" actId="14100"/>
            <ac:spMkLst>
              <pc:docMk/>
              <pc:sldMasterMk cId="2470985139" sldId="2147483648"/>
              <pc:sldLayoutMk cId="3992531088" sldId="2147483653"/>
              <ac:spMk id="6" creationId="{309027ED-1C76-4874-9B36-B89343D715F3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0252-4A24-477A-A8ED-DF717B2AB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072" y="1885688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8AD7A-0098-4CA3-A17E-7A88B9E4D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072" y="437331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AC5A463-A76B-48B4-8F44-E4234C783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44" y="347971"/>
            <a:ext cx="5037056" cy="11619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CBAD7-7C66-4D6C-9BC0-19C9F045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9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AC7A143-6619-4ED9-AC63-3447B4B9C5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6CA5B3-ED61-413E-A51F-129314B83B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76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AC740E-5EB4-41CC-96FA-A6CCE48A9B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5C7149-2B59-43C7-BD46-DF59262062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772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AC7A143-6619-4ED9-AC63-3447B4B9C5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5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AC740E-5EB4-41CC-96FA-A6CCE48A9B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94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A357DD-178D-4A8F-9414-DACC702E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2348C62F-DA34-4D35-B705-D3FED25B38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B71B8-FBF0-4E2D-A385-3A7C9589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8079-8D44-4E3C-BB2C-9E301B9F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E896C-FF2F-4039-A07C-8F078C355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9CCF-4CCB-4225-8A9A-17796B3F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6B361-11D8-4905-AEC7-74C6378D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E7A5B-EE9E-4864-8F9F-3F001C9F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6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51809A-5F5D-439D-A4B8-8D718EAE7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9D01BCEF-54EB-4C7C-BDD5-EF31432EA5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C016A-35BE-49EA-9A2F-9D594A57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7A987-EDB1-4368-BD55-5CF61D182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3FC1C-D836-4D85-83F4-8397146A3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2C82-674F-4B16-B28F-47E0BE93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7C55C-C689-4AD3-AE66-CF51365D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36203-3DB4-4173-8B83-5CBCBB75A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C7AF54-A7D1-4BFA-902B-36720896A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80EA7AA4-8FD9-4B9E-ABFF-9C0856F389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86BF9BF-948B-4299-BE04-5035A1CC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66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8365AA-77CC-446A-970F-5484D1B4B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DDABA3FC-2E85-4CAD-8376-FD0304F544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616E2-50D0-49CD-BAAB-5692171D0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5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410BC-02F6-426C-8327-AFC05CAE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0E41019B-8280-48F2-9557-DEDEF387D1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0169-79E9-4A7B-A1B4-53D45C41B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BEE0-E57C-4447-85D9-4BCC1C125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EB086-C251-45D5-BE50-0B847318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75E-BC7E-42FF-ADA7-6DD6059A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A6FF9-68C3-4D5F-A0FB-C28DC7085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735BFB-E12A-421E-81EA-49749249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67A9F9A3-F48C-4A8A-A38A-DDAA3AE7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50626-C7C3-4823-986F-FB484203F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E966-6C23-447E-A7FB-52462CDDE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90D9B-C140-41B3-972B-5C8EBB9D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55072-B915-4227-AE1B-F7526299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6A667-7DCB-4C7F-AF72-10D4D848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50329-C577-4886-BAB4-4EED6496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0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5F90C7-B209-475D-B6E7-5A65A294B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9C4588AD-91EF-4D5A-8D99-4B8CF7C269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135F4-CED2-4C45-9A4D-8DAAE0A11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48F72-F09A-460B-8240-171984041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884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1481-E7D5-4E11-9007-F028C5084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69622"/>
            <a:ext cx="5157787" cy="4020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7EF08-B750-41F6-920D-379E4C10B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884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027ED-1C76-4874-9B36-B89343D71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69622"/>
            <a:ext cx="5183188" cy="4020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0681F-3E10-4F30-A658-3EDCA696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8B4BC-59B7-44FA-870B-1C10827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A71A9-EC6C-423D-BC71-706D9C78E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3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7188CB-982D-4076-80B0-71B35FD2B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2A0C6D7B-D7C4-41D0-93F2-A8399BC4F4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DDD76-0D7F-4C6B-B6BF-B70CF6624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ADB9B4-6194-482E-A791-D9BC0428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09572107-055E-4097-B9D4-0AA9BD67D2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FADC0-1C49-4764-9428-01EB3FD21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AD3B34-DEEA-4B8C-ABEF-215829B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1ACAE487-42CD-44B4-A3AB-61F2CD554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96E1A-C89A-4EB3-8078-66282B58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6DDE3-C76D-4A80-9FE6-AA3E6123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A8BA8-5E38-4648-A6BD-04D32B467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44EC45-6711-4846-93E8-4492FF44F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9D19E8-389E-412B-A288-1BF4BDFAF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C5AE9AD-5171-47E6-933D-1170422A582B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© 2021 Dynamic Communities</a:t>
            </a:r>
          </a:p>
        </p:txBody>
      </p:sp>
    </p:spTree>
    <p:extLst>
      <p:ext uri="{BB962C8B-B14F-4D97-AF65-F5344CB8AC3E}">
        <p14:creationId xmlns:p14="http://schemas.microsoft.com/office/powerpoint/2010/main" val="2470985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9" r:id="rId8"/>
    <p:sldLayoutId id="2147483655" r:id="rId9"/>
    <p:sldLayoutId id="2147483660" r:id="rId10"/>
    <p:sldLayoutId id="2147483661" r:id="rId11"/>
    <p:sldLayoutId id="2147483662" r:id="rId12"/>
    <p:sldLayoutId id="2147483663" r:id="rId13"/>
    <p:sldLayoutId id="2147483656" r:id="rId14"/>
    <p:sldLayoutId id="214748365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32832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hanClouseAX/CommunityPresentations/tree/master/202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ax.com/" TargetMode="External"/><Relationship Id="rId2" Type="http://schemas.openxmlformats.org/officeDocument/2006/relationships/hyperlink" Target="mailto:nclouse@envistacorp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omicax.com/" TargetMode="External"/><Relationship Id="rId2" Type="http://schemas.openxmlformats.org/officeDocument/2006/relationships/hyperlink" Target="mailto:nclouse@envistacorp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1.png"/><Relationship Id="rId4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sftcloudblogs.com/" TargetMode="External"/><Relationship Id="rId2" Type="http://schemas.openxmlformats.org/officeDocument/2006/relationships/hyperlink" Target="mailto:meyer@gofastpath.co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sftcloudblogs.com/" TargetMode="External"/><Relationship Id="rId2" Type="http://schemas.openxmlformats.org/officeDocument/2006/relationships/hyperlink" Target="mailto:meyer@gofastpath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_large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132D-C6AF-4868-86BB-AFD11D730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F&amp;O Integration Roundup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849F4-389E-49C1-8FCC-78160B4DE3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1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B35C06-69CB-4D3C-A643-07C077BD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DMF – Data Migration Framework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72906-F584-41FC-9A61-3100A2B285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C5AF62-F57F-4B5F-B2B5-728B6D39E4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workspace in System Administration</a:t>
            </a:r>
          </a:p>
          <a:p>
            <a:r>
              <a:rPr lang="en-US" dirty="0"/>
              <a:t>Create data projects for scenario you are working through</a:t>
            </a:r>
          </a:p>
          <a:p>
            <a:r>
              <a:rPr lang="en-US" dirty="0"/>
              <a:t>UI can be a bit clunky</a:t>
            </a:r>
          </a:p>
          <a:p>
            <a:r>
              <a:rPr lang="en-US" dirty="0"/>
              <a:t>Collections of data entities called Data Packages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2B788E-3A37-49F2-89CB-71E3428C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7" y="1825625"/>
            <a:ext cx="5727583" cy="30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29F4-F282-4E91-8445-31D54882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DMF Shootout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AAC5CE-9BF7-4BE5-B296-3BB82991C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AA2D0-772E-46F2-BFF6-EDA13F76D1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Suitable for large data integrations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Incremental data import/export possibility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Staging tables for data validation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Can be used in lots of interactive different scenarios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2865D2-4FD4-4D3E-BBCE-06647100B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975B8-4663-416C-9137-F50D306A8A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support for modern big data formats</a:t>
            </a:r>
          </a:p>
          <a:p>
            <a:r>
              <a:rPr lang="en-US" dirty="0"/>
              <a:t>UI is not user friendly and confusing</a:t>
            </a:r>
          </a:p>
          <a:p>
            <a:r>
              <a:rPr lang="en-US" dirty="0"/>
              <a:t>Table lock problems, parallel executions will fail for the same data entity although async import like this is possible</a:t>
            </a:r>
          </a:p>
          <a:p>
            <a:r>
              <a:rPr lang="en-US" dirty="0"/>
              <a:t>Performance is disappointing</a:t>
            </a:r>
          </a:p>
        </p:txBody>
      </p:sp>
    </p:spTree>
    <p:extLst>
      <p:ext uri="{BB962C8B-B14F-4D97-AF65-F5344CB8AC3E}">
        <p14:creationId xmlns:p14="http://schemas.microsoft.com/office/powerpoint/2010/main" val="411377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7695-D593-48AA-A2E1-DBF9CA35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92B0-22C8-4CFF-874C-33AB658886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DMF but via an API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Programmatic way of interactive with the DMF</a:t>
            </a:r>
          </a:p>
          <a:p>
            <a:r>
              <a:rPr lang="en-US" dirty="0"/>
              <a:t>Only data packages are supported for import and export</a:t>
            </a:r>
          </a:p>
          <a:p>
            <a:r>
              <a:rPr lang="en-US" dirty="0"/>
              <a:t>Largely like DMF otherwise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D11FCB-4C0F-4D2D-9F3E-AB3FD2C886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 bwMode="auto">
          <a:xfrm>
            <a:off x="6172200" y="2057301"/>
            <a:ext cx="5181600" cy="38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up">
            <a:hlinkClick r:id="" action="ppaction://media"/>
            <a:extLst>
              <a:ext uri="{FF2B5EF4-FFF2-40B4-BE49-F238E27FC236}">
                <a16:creationId xmlns:a16="http://schemas.microsoft.com/office/drawing/2014/main" id="{97E2065E-6484-4FB3-AF68-0131B27AD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0528" y="230188"/>
            <a:ext cx="212872" cy="212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913B75-BE9A-4D5B-939A-D012CCB2D072}"/>
              </a:ext>
            </a:extLst>
          </p:cNvPr>
          <p:cNvSpPr/>
          <p:nvPr/>
        </p:nvSpPr>
        <p:spPr>
          <a:xfrm>
            <a:off x="11458297" y="230188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9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6FB0-6E5C-47D0-89A5-9AE83FCB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REST API Shootout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79BBD-C209-4912-8D25-240006D7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B4B6-C0EF-4163-B696-DA5633C313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Same as DMF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Can be used to get large quantities of data in and out without relying on a UI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7E5E9-47FB-4DAB-8F70-4C1F19A68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BCBF4-771D-483D-AF52-55B8FB980C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Same as DMF</a:t>
            </a:r>
          </a:p>
          <a:p>
            <a:r>
              <a:rPr lang="en-US" dirty="0"/>
              <a:t>Table lock problems</a:t>
            </a:r>
          </a:p>
          <a:p>
            <a:r>
              <a:rPr lang="en-US" dirty="0"/>
              <a:t>Parallel executions will fail for the same data entity although async import is possible</a:t>
            </a:r>
          </a:p>
        </p:txBody>
      </p:sp>
    </p:spTree>
    <p:extLst>
      <p:ext uri="{BB962C8B-B14F-4D97-AF65-F5344CB8AC3E}">
        <p14:creationId xmlns:p14="http://schemas.microsoft.com/office/powerpoint/2010/main" val="16042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4A92-FB33-4265-A776-FE0F2250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58B5-3AD8-4AA1-9E40-A09DE25D7E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entities from the DMF can be exposed to a REST endpoint with AAD OAuth.</a:t>
            </a:r>
          </a:p>
          <a:p>
            <a:r>
              <a:rPr lang="en-US" dirty="0"/>
              <a:t>Entities in the AOT that are set to public are also OData entities.</a:t>
            </a:r>
          </a:p>
          <a:p>
            <a:r>
              <a:rPr lang="en-US" dirty="0"/>
              <a:t>Quick, easy, sometimes codeless integration</a:t>
            </a:r>
          </a:p>
          <a:p>
            <a:r>
              <a:rPr lang="en-US" dirty="0"/>
              <a:t>Support for basic CRUD operations for thousands of entities OOTB</a:t>
            </a:r>
          </a:p>
        </p:txBody>
      </p:sp>
      <p:pic>
        <p:nvPicPr>
          <p:cNvPr id="7" name="boss_door">
            <a:hlinkClick r:id="" action="ppaction://media"/>
            <a:extLst>
              <a:ext uri="{FF2B5EF4-FFF2-40B4-BE49-F238E27FC236}">
                <a16:creationId xmlns:a16="http://schemas.microsoft.com/office/drawing/2014/main" id="{10A8E5B6-09C5-4985-8E27-22FEE3295754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3227" y="306044"/>
            <a:ext cx="268991" cy="26899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EB7D9-4215-49CE-A927-6677A25A3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825625"/>
            <a:ext cx="5806584" cy="3880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91A527-844B-48BC-BEAE-4F4FC2248798}"/>
              </a:ext>
            </a:extLst>
          </p:cNvPr>
          <p:cNvSpPr/>
          <p:nvPr/>
        </p:nvSpPr>
        <p:spPr>
          <a:xfrm>
            <a:off x="11377757" y="220269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4A92-FB33-4265-A776-FE0F2250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58B5-3AD8-4AA1-9E40-A09DE25D7E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80D9B-064E-441E-B563-20431BFA53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use OData actions; basically, methods to execute some logic</a:t>
            </a:r>
          </a:p>
          <a:p>
            <a:r>
              <a:rPr lang="en-US" dirty="0"/>
              <a:t>Can be used for more complex integration scenarios</a:t>
            </a:r>
          </a:p>
          <a:p>
            <a:r>
              <a:rPr lang="en-US" dirty="0"/>
              <a:t>Data entities can be complex and support multiple scenarios</a:t>
            </a:r>
          </a:p>
          <a:p>
            <a:r>
              <a:rPr lang="en-US" dirty="0"/>
              <a:t>Can be throttled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BEB51-056F-4AEE-AFF1-E19F3075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18" y="2242306"/>
            <a:ext cx="3315163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5539F0-5D5A-498E-BF5F-BB919C0FB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8" y="3424355"/>
            <a:ext cx="6037692" cy="18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9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6CB1-A018-499D-A6C9-FB995266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Shootout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992F0-BAE9-40E3-BCAA-BE8A4EEF9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79F1-853B-4F2C-B976-683DEEEFC3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use / consume</a:t>
            </a:r>
          </a:p>
          <a:p>
            <a:r>
              <a:rPr lang="en-US" dirty="0"/>
              <a:t>Lots of OOTB Data entities that support CRUD operations</a:t>
            </a:r>
          </a:p>
          <a:p>
            <a:r>
              <a:rPr lang="en-US" dirty="0"/>
              <a:t>Plugs into other platforms easily</a:t>
            </a:r>
          </a:p>
          <a:p>
            <a:r>
              <a:rPr lang="en-US" dirty="0"/>
              <a:t>Custom Actions /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6B3A7E-A70A-4821-9395-4B5B1E5C6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8F6F6-0C8E-4820-BEAD-D532352C6E5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Slow queries sometimes</a:t>
            </a:r>
          </a:p>
          <a:p>
            <a:r>
              <a:rPr lang="en-US" dirty="0"/>
              <a:t>Slow CRUD operations sometimes</a:t>
            </a:r>
          </a:p>
          <a:p>
            <a:r>
              <a:rPr lang="en-US" dirty="0"/>
              <a:t>Postings generally not supported</a:t>
            </a:r>
          </a:p>
          <a:p>
            <a:r>
              <a:rPr lang="en-US" dirty="0"/>
              <a:t>Throttling can occur</a:t>
            </a:r>
          </a:p>
        </p:txBody>
      </p:sp>
    </p:spTree>
    <p:extLst>
      <p:ext uri="{BB962C8B-B14F-4D97-AF65-F5344CB8AC3E}">
        <p14:creationId xmlns:p14="http://schemas.microsoft.com/office/powerpoint/2010/main" val="2469473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Add-In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It’s Excel</a:t>
            </a:r>
          </a:p>
          <a:p>
            <a:r>
              <a:rPr lang="en-US" dirty="0"/>
              <a:t>Very similar to OData because it is OData.</a:t>
            </a:r>
          </a:p>
          <a:p>
            <a:r>
              <a:rPr lang="en-US" dirty="0"/>
              <a:t>Could be a replacement for other upload tools that are Excel based</a:t>
            </a:r>
          </a:p>
          <a:p>
            <a:r>
              <a:rPr lang="en-US" dirty="0"/>
              <a:t>Export list pages out of F&amp;O, make changes, upload the changes</a:t>
            </a:r>
          </a:p>
        </p:txBody>
      </p:sp>
      <p:pic>
        <p:nvPicPr>
          <p:cNvPr id="8" name="Sound Effect (16)">
            <a:hlinkClick r:id="" action="ppaction://media"/>
            <a:extLst>
              <a:ext uri="{FF2B5EF4-FFF2-40B4-BE49-F238E27FC236}">
                <a16:creationId xmlns:a16="http://schemas.microsoft.com/office/drawing/2014/main" id="{1913CABC-E2F4-41C1-B64A-7192AB718381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3296" y="238297"/>
            <a:ext cx="190295" cy="19029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14720-077A-4B9E-9D94-34196083A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27" y="2604248"/>
            <a:ext cx="6344873" cy="1649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61C6A7-0E72-4733-B349-B909898FC9C8}"/>
              </a:ext>
            </a:extLst>
          </p:cNvPr>
          <p:cNvSpPr/>
          <p:nvPr/>
        </p:nvSpPr>
        <p:spPr>
          <a:xfrm>
            <a:off x="11426212" y="238297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8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Add-In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Not subject to throttling or resource management</a:t>
            </a:r>
          </a:p>
          <a:p>
            <a:r>
              <a:rPr lang="en-US" dirty="0"/>
              <a:t>Not all entities work well with Excel</a:t>
            </a:r>
          </a:p>
          <a:p>
            <a:r>
              <a:rPr lang="en-US" dirty="0"/>
              <a:t>“List Management”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916CF-2A48-4C10-B847-2DCF7EE85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3" y="2438570"/>
            <a:ext cx="5931017" cy="14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1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Add-In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0210D-1CEA-4437-A4C6-DD9D37FDC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  <a:p>
            <a:r>
              <a:rPr lang="en-US" dirty="0"/>
              <a:t>No additional setup – just enable the add on in Excel when prompted</a:t>
            </a:r>
          </a:p>
          <a:p>
            <a:r>
              <a:rPr lang="en-US" dirty="0"/>
              <a:t>Can be used by anyone that knows Excel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805AB0-1E8F-4C44-89CD-A77F05829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Slow</a:t>
            </a:r>
          </a:p>
          <a:p>
            <a:r>
              <a:rPr lang="en-US" dirty="0"/>
              <a:t>Sometimes quirky</a:t>
            </a:r>
          </a:p>
        </p:txBody>
      </p:sp>
    </p:spTree>
    <p:extLst>
      <p:ext uri="{BB962C8B-B14F-4D97-AF65-F5344CB8AC3E}">
        <p14:creationId xmlns:p14="http://schemas.microsoft.com/office/powerpoint/2010/main" val="66235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EFC-E0AE-4829-BAEE-3F5584CB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226C-99BE-470E-A094-D1878D748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session, we'll discuss each available integration technology, a high-level overview of how to use Dynamics 365 F&amp;O along with the pros and cons for each approach, how to select a technology for an integration, and how that technology is best used</a:t>
            </a:r>
          </a:p>
          <a:p>
            <a:r>
              <a:rPr lang="en-US">
                <a:solidFill>
                  <a:srgbClr val="32333C"/>
                </a:solidFill>
                <a:latin typeface="Titillium Web"/>
              </a:rPr>
              <a:t>PowerPoint available for download at </a:t>
            </a:r>
            <a:r>
              <a:rPr lang="en-US">
                <a:solidFill>
                  <a:srgbClr val="32333C"/>
                </a:solidFill>
                <a:latin typeface="Titillium Web"/>
                <a:hlinkClick r:id="rId2"/>
              </a:rPr>
              <a:t>https://github.com/NathanClouseAX/CommunityPresentations/tree/master/2021</a:t>
            </a:r>
            <a:endParaRPr lang="en-US">
              <a:solidFill>
                <a:srgbClr val="32333C"/>
              </a:solidFill>
              <a:latin typeface="Titillium Web"/>
            </a:endParaRPr>
          </a:p>
          <a:p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2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Powerful and flexible</a:t>
            </a:r>
          </a:p>
          <a:p>
            <a:r>
              <a:rPr lang="en-US" dirty="0"/>
              <a:t>Support CRUD operations as well as posting of transactions</a:t>
            </a:r>
          </a:p>
          <a:p>
            <a:r>
              <a:rPr lang="en-US" dirty="0"/>
              <a:t>X++ based, you build to suit</a:t>
            </a:r>
          </a:p>
          <a:p>
            <a:r>
              <a:rPr lang="en-US" dirty="0"/>
              <a:t>Replacement for AIF services from older versions</a:t>
            </a:r>
          </a:p>
          <a:p>
            <a:r>
              <a:rPr lang="en-US" dirty="0"/>
              <a:t>SOAP and JSON formats with AAD OAuth</a:t>
            </a:r>
          </a:p>
          <a:p>
            <a:endParaRPr lang="en-US" dirty="0"/>
          </a:p>
        </p:txBody>
      </p:sp>
      <p:pic>
        <p:nvPicPr>
          <p:cNvPr id="6" name="unused">
            <a:hlinkClick r:id="" action="ppaction://media"/>
            <a:extLst>
              <a:ext uri="{FF2B5EF4-FFF2-40B4-BE49-F238E27FC236}">
                <a16:creationId xmlns:a16="http://schemas.microsoft.com/office/drawing/2014/main" id="{7D7D3963-733E-4153-AFBA-1A58353F27BB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4696" y="267907"/>
            <a:ext cx="194436" cy="19443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DF866A-6649-452C-BE49-31102CE65A8E}"/>
              </a:ext>
            </a:extLst>
          </p:cNvPr>
          <p:cNvSpPr/>
          <p:nvPr/>
        </p:nvSpPr>
        <p:spPr>
          <a:xfrm>
            <a:off x="11382465" y="195442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Uses contract which are converted to JSON or XML</a:t>
            </a:r>
          </a:p>
          <a:p>
            <a:r>
              <a:rPr lang="en-US" dirty="0"/>
              <a:t>No endpoint management tools like in older versions</a:t>
            </a:r>
          </a:p>
          <a:p>
            <a:r>
              <a:rPr lang="en-US" dirty="0"/>
              <a:t>Could support large data loads*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882F3-4CB3-4495-911E-11BC4255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68" y="2320577"/>
            <a:ext cx="5488232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B0E2D7-D98A-4E9A-8C57-809FD1EC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06" y="1945997"/>
            <a:ext cx="4681587" cy="14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0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Services Shoot 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40E65F-263D-49D4-A48A-C181E2EF9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Flexible and customizable</a:t>
            </a:r>
          </a:p>
          <a:p>
            <a:r>
              <a:rPr lang="en-US" dirty="0"/>
              <a:t>High performance*</a:t>
            </a:r>
          </a:p>
          <a:p>
            <a:r>
              <a:rPr lang="en-US" dirty="0"/>
              <a:t>Support CRUD and postings</a:t>
            </a:r>
          </a:p>
          <a:p>
            <a:r>
              <a:rPr lang="en-US" dirty="0"/>
              <a:t>JSON and SOAP endpoints automagically</a:t>
            </a:r>
          </a:p>
          <a:p>
            <a:r>
              <a:rPr lang="en-US" dirty="0"/>
              <a:t>Could use Azure API Manager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7C4808-82CA-46FA-82CB-5DF634E99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 not work with large* data transfers</a:t>
            </a:r>
          </a:p>
          <a:p>
            <a:r>
              <a:rPr lang="en-US" dirty="0"/>
              <a:t>X++ based</a:t>
            </a:r>
          </a:p>
          <a:p>
            <a:r>
              <a:rPr lang="en-US" dirty="0"/>
              <a:t>Requires experienced developer</a:t>
            </a:r>
          </a:p>
          <a:p>
            <a:r>
              <a:rPr lang="en-US" dirty="0"/>
              <a:t>No management or monitoring in F&amp;O</a:t>
            </a:r>
          </a:p>
          <a:p>
            <a:r>
              <a:rPr lang="en-US" dirty="0"/>
              <a:t>May have to use Azure API Manager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9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“Couple” data in F&amp;O to </a:t>
            </a:r>
            <a:r>
              <a:rPr lang="en-US" err="1">
                <a:latin typeface="Open Sans"/>
                <a:ea typeface="Open Sans"/>
                <a:cs typeface="Open Sans"/>
              </a:rPr>
              <a:t>Dataverse</a:t>
            </a:r>
            <a:r>
              <a:rPr lang="en-US" dirty="0">
                <a:latin typeface="Open Sans"/>
                <a:ea typeface="Open Sans"/>
                <a:cs typeface="Open Sans"/>
              </a:rPr>
              <a:t> (formerly CDS)</a:t>
            </a:r>
          </a:p>
          <a:p>
            <a:r>
              <a:rPr lang="en-US" dirty="0"/>
              <a:t>Push/pull data from </a:t>
            </a:r>
            <a:r>
              <a:rPr lang="en-US" dirty="0" err="1"/>
              <a:t>Dataverse</a:t>
            </a:r>
            <a:r>
              <a:rPr lang="en-US" dirty="0"/>
              <a:t> to F&amp;O</a:t>
            </a:r>
          </a:p>
          <a:p>
            <a:r>
              <a:rPr lang="en-US" dirty="0"/>
              <a:t>Near real time, “tightly coupled” data entities</a:t>
            </a:r>
          </a:p>
          <a:p>
            <a:r>
              <a:rPr lang="en-US" dirty="0"/>
              <a:t>Currently Async but someday will be sync</a:t>
            </a:r>
          </a:p>
          <a:p>
            <a:r>
              <a:rPr lang="en-US" dirty="0"/>
              <a:t>Can be running or paused</a:t>
            </a:r>
          </a:p>
        </p:txBody>
      </p:sp>
      <p:pic>
        <p:nvPicPr>
          <p:cNvPr id="2050" name="Picture 2" descr="Dual-Write for Dynamics 365 - All You Need To Know">
            <a:extLst>
              <a:ext uri="{FF2B5EF4-FFF2-40B4-BE49-F238E27FC236}">
                <a16:creationId xmlns:a16="http://schemas.microsoft.com/office/drawing/2014/main" id="{32BA0266-494E-4F74-B5BF-3614A6650A8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und Effect (20)">
            <a:hlinkClick r:id="" action="ppaction://media"/>
            <a:extLst>
              <a:ext uri="{FF2B5EF4-FFF2-40B4-BE49-F238E27FC236}">
                <a16:creationId xmlns:a16="http://schemas.microsoft.com/office/drawing/2014/main" id="{1658F4FD-2997-42FA-A408-8BBC2DDFD7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2702" y="365125"/>
            <a:ext cx="275898" cy="275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AFC01A-7122-45A9-8AC1-B42A68EA9674}"/>
              </a:ext>
            </a:extLst>
          </p:cNvPr>
          <p:cNvSpPr/>
          <p:nvPr/>
        </p:nvSpPr>
        <p:spPr>
          <a:xfrm>
            <a:off x="11134628" y="230188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1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Near Real-Time</a:t>
            </a:r>
          </a:p>
          <a:p>
            <a:r>
              <a:rPr lang="en-US" dirty="0"/>
              <a:t>Setup in F&amp;O, do an initial sync then start real-time sync mode</a:t>
            </a:r>
          </a:p>
          <a:p>
            <a:r>
              <a:rPr lang="en-US" dirty="0"/>
              <a:t>Not all data entities are available</a:t>
            </a:r>
          </a:p>
          <a:p>
            <a:r>
              <a:rPr lang="en-US" dirty="0"/>
              <a:t>Some data in different structures between D365 apps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BDC603-AC7D-4202-A105-03C7ACC568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838200" y="2860856"/>
            <a:ext cx="5181600" cy="22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9EA80-4E04-4173-995E-C43F95919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Near real-time integration with Power Platform / </a:t>
            </a:r>
            <a:r>
              <a:rPr lang="en-US" dirty="0" err="1"/>
              <a:t>Dataverse</a:t>
            </a:r>
            <a:endParaRPr lang="en-US" dirty="0"/>
          </a:p>
          <a:p>
            <a:r>
              <a:rPr lang="en-US" dirty="0"/>
              <a:t>Paused and running modes with cached writes in paused mode</a:t>
            </a:r>
          </a:p>
          <a:p>
            <a:r>
              <a:rPr lang="en-US" dirty="0"/>
              <a:t>Queries and filters for data</a:t>
            </a:r>
          </a:p>
          <a:p>
            <a:r>
              <a:rPr lang="en-US" dirty="0"/>
              <a:t>Can create custom data entities and maps in F&amp;O plus </a:t>
            </a:r>
            <a:r>
              <a:rPr lang="en-US" dirty="0" err="1"/>
              <a:t>Dataverse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0C647-41D1-40D3-8F02-2B0EA57E7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Async, near* real-time*</a:t>
            </a:r>
          </a:p>
          <a:p>
            <a:r>
              <a:rPr lang="en-US" dirty="0"/>
              <a:t>Not all data models are supported</a:t>
            </a:r>
          </a:p>
          <a:p>
            <a:r>
              <a:rPr lang="en-US" dirty="0"/>
              <a:t>Still being invested in and changing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31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on Data Entities and DMF</a:t>
            </a:r>
          </a:p>
          <a:p>
            <a:r>
              <a:rPr lang="en-US" dirty="0"/>
              <a:t>Enables third party apps to import data into or export data  out of F&amp;O</a:t>
            </a:r>
          </a:p>
          <a:p>
            <a:r>
              <a:rPr lang="en-US" dirty="0"/>
              <a:t>Standard DMF functionality; XSLT, Filters, mapping, formats, etc.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EE4704-9AA8-4C9D-B5A0-7270C8270A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866040"/>
            <a:ext cx="5181600" cy="2270508"/>
          </a:xfrm>
        </p:spPr>
      </p:pic>
      <p:pic>
        <p:nvPicPr>
          <p:cNvPr id="4" name="Sound Effect (24)">
            <a:hlinkClick r:id="" action="ppaction://media"/>
            <a:extLst>
              <a:ext uri="{FF2B5EF4-FFF2-40B4-BE49-F238E27FC236}">
                <a16:creationId xmlns:a16="http://schemas.microsoft.com/office/drawing/2014/main" id="{99736F49-2312-42B5-88E6-CE56044E0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8882" y="365125"/>
            <a:ext cx="273115" cy="2731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75FB1E-8DF3-4ECC-BEE2-4A8D758B3D4D}"/>
              </a:ext>
            </a:extLst>
          </p:cNvPr>
          <p:cNvSpPr/>
          <p:nvPr/>
        </p:nvSpPr>
        <p:spPr>
          <a:xfrm>
            <a:off x="11353800" y="318375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DMF on a schedule</a:t>
            </a:r>
          </a:p>
          <a:p>
            <a:r>
              <a:rPr lang="en-US" dirty="0"/>
              <a:t>Create Data Project</a:t>
            </a:r>
          </a:p>
          <a:p>
            <a:r>
              <a:rPr lang="en-US" dirty="0"/>
              <a:t>Schedule Recurrence</a:t>
            </a:r>
          </a:p>
          <a:p>
            <a:r>
              <a:rPr lang="en-US" dirty="0"/>
              <a:t>Exchange files</a:t>
            </a:r>
          </a:p>
          <a:p>
            <a:r>
              <a:rPr lang="en-US" dirty="0"/>
              <a:t>Send import and monitor</a:t>
            </a:r>
          </a:p>
          <a:p>
            <a:r>
              <a:rPr lang="en-US" dirty="0"/>
              <a:t>Request export, monitor, get file</a:t>
            </a:r>
          </a:p>
          <a:p>
            <a:r>
              <a:rPr lang="en-US" dirty="0"/>
              <a:t>AAD OAuth</a:t>
            </a:r>
          </a:p>
          <a:p>
            <a:endParaRPr lang="en-US" dirty="0"/>
          </a:p>
        </p:txBody>
      </p:sp>
      <p:pic>
        <p:nvPicPr>
          <p:cNvPr id="2050" name="Picture 2" descr="1jps gaming nintendo nes capcom GIF">
            <a:extLst>
              <a:ext uri="{FF2B5EF4-FFF2-40B4-BE49-F238E27FC236}">
                <a16:creationId xmlns:a16="http://schemas.microsoft.com/office/drawing/2014/main" id="{C8B47A90-7ECA-40BD-9F95-4178936232C9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2401094"/>
            <a:ext cx="47815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10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Integrations Shootout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B1589-20CC-4753-BC05-3A7377306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Feature complete integrations</a:t>
            </a:r>
          </a:p>
          <a:p>
            <a:r>
              <a:rPr lang="en-US" dirty="0"/>
              <a:t>Unlike Batch Data API, this supports import and export</a:t>
            </a:r>
          </a:p>
          <a:p>
            <a:r>
              <a:rPr lang="en-US" dirty="0"/>
              <a:t>Automated and scheduled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C09B78-3F95-4551-B52C-67436A9DC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APIs are MSFT and not extensible</a:t>
            </a:r>
          </a:p>
          <a:p>
            <a:r>
              <a:rPr lang="en-US" dirty="0"/>
              <a:t>Offered “as-is” with no customization</a:t>
            </a:r>
          </a:p>
        </p:txBody>
      </p:sp>
    </p:spTree>
    <p:extLst>
      <p:ext uri="{BB962C8B-B14F-4D97-AF65-F5344CB8AC3E}">
        <p14:creationId xmlns:p14="http://schemas.microsoft.com/office/powerpoint/2010/main" val="2085479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PowerBI.com integration comes with F&amp;O</a:t>
            </a:r>
          </a:p>
          <a:p>
            <a:r>
              <a:rPr lang="en-US" dirty="0"/>
              <a:t>Power BI desktop may be additional (depends on licensing)</a:t>
            </a:r>
          </a:p>
          <a:p>
            <a:endParaRPr lang="en-US" dirty="0"/>
          </a:p>
        </p:txBody>
      </p:sp>
      <p:pic>
        <p:nvPicPr>
          <p:cNvPr id="5" name="Item Box">
            <a:hlinkClick r:id="" action="ppaction://media"/>
            <a:extLst>
              <a:ext uri="{FF2B5EF4-FFF2-40B4-BE49-F238E27FC236}">
                <a16:creationId xmlns:a16="http://schemas.microsoft.com/office/drawing/2014/main" id="{D28579B6-129F-445E-A6EC-B667D8D511DC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188913"/>
            <a:ext cx="609600" cy="6096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D52E4D-E0B8-4902-B176-C15AAA13559A}"/>
              </a:ext>
            </a:extLst>
          </p:cNvPr>
          <p:cNvSpPr/>
          <p:nvPr/>
        </p:nvSpPr>
        <p:spPr>
          <a:xfrm>
            <a:off x="11353800" y="365125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Power BI Desktop—Interactive Reports | Microsoft Power BI">
            <a:extLst>
              <a:ext uri="{FF2B5EF4-FFF2-40B4-BE49-F238E27FC236}">
                <a16:creationId xmlns:a16="http://schemas.microsoft.com/office/drawing/2014/main" id="{75C238F5-C73B-4081-9484-B5175A05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286" y="1209593"/>
            <a:ext cx="6583052" cy="37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56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520EF1-244D-4450-BE25-75B7A56CD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Gift Card Give Away!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E284BA-DA44-4845-A4F3-B037977A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Stuff</a:t>
            </a:r>
          </a:p>
        </p:txBody>
      </p:sp>
      <p:pic>
        <p:nvPicPr>
          <p:cNvPr id="6146" name="Picture 2" descr="Jim Carrey Limo - Did someone say free stuff?">
            <a:extLst>
              <a:ext uri="{FF2B5EF4-FFF2-40B4-BE49-F238E27FC236}">
                <a16:creationId xmlns:a16="http://schemas.microsoft.com/office/drawing/2014/main" id="{CD4BFE49-0574-4028-8054-778E015B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63" y="2570040"/>
            <a:ext cx="4355674" cy="322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437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Shootout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B4850-B290-4AFA-8486-033DC185F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 customization required, can be connected to Data Entity or Service Operation endpoint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C9F4D-BD16-4762-8B81-416FDAE42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As Is or Build your own</a:t>
            </a:r>
          </a:p>
        </p:txBody>
      </p:sp>
    </p:spTree>
    <p:extLst>
      <p:ext uri="{BB962C8B-B14F-4D97-AF65-F5344CB8AC3E}">
        <p14:creationId xmlns:p14="http://schemas.microsoft.com/office/powerpoint/2010/main" val="17325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Send out that something happened</a:t>
            </a:r>
          </a:p>
          <a:p>
            <a:r>
              <a:rPr lang="en-US" dirty="0"/>
              <a:t>Catalog of available events but you can build  your own also</a:t>
            </a:r>
          </a:p>
          <a:p>
            <a:r>
              <a:rPr lang="en-US" dirty="0"/>
              <a:t>Lots of different endpoints available in Azure and HTTPS recipients</a:t>
            </a:r>
          </a:p>
          <a:p>
            <a:r>
              <a:rPr lang="en-US" dirty="0"/>
              <a:t>Lightweight messaging framework</a:t>
            </a:r>
          </a:p>
        </p:txBody>
      </p:sp>
      <p:pic>
        <p:nvPicPr>
          <p:cNvPr id="4098" name="Picture 2" descr="Dynamics 365 Finance &amp;amp; Operations with Power Automate ! — PowerAzure365">
            <a:extLst>
              <a:ext uri="{FF2B5EF4-FFF2-40B4-BE49-F238E27FC236}">
                <a16:creationId xmlns:a16="http://schemas.microsoft.com/office/drawing/2014/main" id="{BA061E4A-4CE7-4D93-AFCB-E6D0ED1372F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89986"/>
            <a:ext cx="5181600" cy="222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in">
            <a:hlinkClick r:id="" action="ppaction://media"/>
            <a:extLst>
              <a:ext uri="{FF2B5EF4-FFF2-40B4-BE49-F238E27FC236}">
                <a16:creationId xmlns:a16="http://schemas.microsoft.com/office/drawing/2014/main" id="{8F319655-C864-45DE-92FF-2968D214A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1773" y="365125"/>
            <a:ext cx="294751" cy="2947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0D2C3C-119A-444B-8FAF-820DA0D1BA0F}"/>
              </a:ext>
            </a:extLst>
          </p:cNvPr>
          <p:cNvSpPr/>
          <p:nvPr/>
        </p:nvSpPr>
        <p:spPr>
          <a:xfrm>
            <a:off x="11126917" y="365125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Can be used to send a simple notification, start or  update a workflow in Power Automate, send a message to a queue or event grid in Azure</a:t>
            </a:r>
          </a:p>
          <a:p>
            <a:r>
              <a:rPr lang="en-US" dirty="0"/>
              <a:t>Simple, Lightweight</a:t>
            </a:r>
          </a:p>
          <a:p>
            <a:r>
              <a:rPr lang="en-US" dirty="0"/>
              <a:t>(near) Real-time emission of events</a:t>
            </a:r>
          </a:p>
          <a:p>
            <a:r>
              <a:rPr lang="en-US" dirty="0"/>
              <a:t>Suggest using batch job</a:t>
            </a:r>
          </a:p>
        </p:txBody>
      </p:sp>
      <p:pic>
        <p:nvPicPr>
          <p:cNvPr id="5122" name="Picture 2" descr="Dynamics 365 Knowledge Base">
            <a:extLst>
              <a:ext uri="{FF2B5EF4-FFF2-40B4-BE49-F238E27FC236}">
                <a16:creationId xmlns:a16="http://schemas.microsoft.com/office/drawing/2014/main" id="{115CD60C-E603-4D2D-862C-446C9818700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477294"/>
            <a:ext cx="28194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693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Events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D1500-8E51-4DC7-B4C9-C43B8CC8C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(near) real time emission of events from F&amp;O for outside actors to respond to</a:t>
            </a:r>
          </a:p>
          <a:p>
            <a:r>
              <a:rPr lang="en-US" dirty="0"/>
              <a:t>Subscription to events automagical with Power Automate or Logic Apps</a:t>
            </a:r>
          </a:p>
          <a:p>
            <a:r>
              <a:rPr lang="en-US" dirty="0"/>
              <a:t>Create custom events if what you want isn’t already in calendar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213366-3522-4C0C-88BC-ED56D79F2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Messages should be tiny, only contain what you need</a:t>
            </a:r>
          </a:p>
          <a:p>
            <a:r>
              <a:rPr lang="en-US" dirty="0"/>
              <a:t>Not a data transmission framework</a:t>
            </a:r>
          </a:p>
          <a:p>
            <a:r>
              <a:rPr lang="en-US" dirty="0"/>
              <a:t>Custom events required X++ development</a:t>
            </a:r>
          </a:p>
        </p:txBody>
      </p:sp>
    </p:spTree>
    <p:extLst>
      <p:ext uri="{BB962C8B-B14F-4D97-AF65-F5344CB8AC3E}">
        <p14:creationId xmlns:p14="http://schemas.microsoft.com/office/powerpoint/2010/main" val="1142502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Dual-Write, you can use tools from Power Platform</a:t>
            </a:r>
          </a:p>
          <a:p>
            <a:r>
              <a:rPr lang="en-US" dirty="0"/>
              <a:t>Power BI and Power Automate already have specific integrations</a:t>
            </a:r>
          </a:p>
          <a:p>
            <a:r>
              <a:rPr lang="en-US" dirty="0"/>
              <a:t>Can use Power Apps and Virtual Agents with F&amp;O data</a:t>
            </a:r>
          </a:p>
          <a:p>
            <a:r>
              <a:rPr lang="en-US" dirty="0"/>
              <a:t>Simple, departmental UIs</a:t>
            </a:r>
          </a:p>
        </p:txBody>
      </p:sp>
      <p:pic>
        <p:nvPicPr>
          <p:cNvPr id="6146" name="Picture 2" descr="Understanding Power Platform | Implementing Microsoft Dynamics 365 for  Finance and Operations Apps - Second Edition">
            <a:extLst>
              <a:ext uri="{FF2B5EF4-FFF2-40B4-BE49-F238E27FC236}">
                <a16:creationId xmlns:a16="http://schemas.microsoft.com/office/drawing/2014/main" id="{8FDF2700-8E47-44F6-A7D4-87631BE7183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52" y="1787917"/>
            <a:ext cx="35646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Level Start">
            <a:hlinkClick r:id="" action="ppaction://media"/>
            <a:extLst>
              <a:ext uri="{FF2B5EF4-FFF2-40B4-BE49-F238E27FC236}">
                <a16:creationId xmlns:a16="http://schemas.microsoft.com/office/drawing/2014/main" id="{AA030E0F-52F6-4CDD-B3A0-AAABCFD30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6140" y="365125"/>
            <a:ext cx="332459" cy="332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2E132-B74B-426D-9AE2-A51F3B53CE0C}"/>
              </a:ext>
            </a:extLst>
          </p:cNvPr>
          <p:cNvSpPr/>
          <p:nvPr/>
        </p:nvSpPr>
        <p:spPr>
          <a:xfrm>
            <a:off x="11213969" y="267896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2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Solve specific business problems or scenarios using custom “low-code” Apps</a:t>
            </a:r>
          </a:p>
          <a:p>
            <a:r>
              <a:rPr lang="en-US" dirty="0"/>
              <a:t>Could use Virtual Agents aka “Chatbots”</a:t>
            </a:r>
          </a:p>
          <a:p>
            <a:r>
              <a:rPr lang="en-US" dirty="0"/>
              <a:t>Simple, fast interactions like “where’s my order” or “I’d like to return my order”</a:t>
            </a:r>
          </a:p>
        </p:txBody>
      </p:sp>
      <p:pic>
        <p:nvPicPr>
          <p:cNvPr id="7170" name="Picture 2" descr="April 2020 Business Applications Virtual Launch – XRM Enterprise">
            <a:extLst>
              <a:ext uri="{FF2B5EF4-FFF2-40B4-BE49-F238E27FC236}">
                <a16:creationId xmlns:a16="http://schemas.microsoft.com/office/drawing/2014/main" id="{D32EF6F8-3B37-4BFD-8353-92F51EC6B55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05844"/>
            <a:ext cx="48768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E415F-63C5-4368-A3BC-83FA0B651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Enables solving department opportunities one small problem at a time</a:t>
            </a:r>
          </a:p>
          <a:p>
            <a:r>
              <a:rPr lang="en-US" dirty="0"/>
              <a:t>Powerful</a:t>
            </a:r>
          </a:p>
          <a:p>
            <a:r>
              <a:rPr lang="en-US" dirty="0"/>
              <a:t>Complements F&amp;O, doesn’t replace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00F065-B211-4105-99A5-5F9264457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Advanced scenario requiring Dual-Write or Azure Data Lake</a:t>
            </a:r>
          </a:p>
          <a:p>
            <a:r>
              <a:rPr lang="en-US" dirty="0"/>
              <a:t>Use Appropriate Tooling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82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just point Power Automate at an F&amp;O instance to get available options</a:t>
            </a:r>
          </a:p>
          <a:p>
            <a:r>
              <a:rPr lang="en-US" dirty="0"/>
              <a:t>If trigger is deleted or workflow is turn off, Business Event is deleted</a:t>
            </a:r>
          </a:p>
          <a:p>
            <a:r>
              <a:rPr lang="en-US" dirty="0"/>
              <a:t>Multiple Workflows can subscribe to different events</a:t>
            </a:r>
          </a:p>
        </p:txBody>
      </p:sp>
      <p:pic>
        <p:nvPicPr>
          <p:cNvPr id="8194" name="Picture 2" descr="How to use Power Automate to extract data from Microsoft Dynamics 365  Finance and Operations via Data management package REST API |  MSDynamicsWorld.com">
            <a:extLst>
              <a:ext uri="{FF2B5EF4-FFF2-40B4-BE49-F238E27FC236}">
                <a16:creationId xmlns:a16="http://schemas.microsoft.com/office/drawing/2014/main" id="{7FD94C29-25F3-4D96-8637-7274CA0494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713" y="1778490"/>
            <a:ext cx="40725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ursor_move">
            <a:hlinkClick r:id="" action="ppaction://media"/>
            <a:extLst>
              <a:ext uri="{FF2B5EF4-FFF2-40B4-BE49-F238E27FC236}">
                <a16:creationId xmlns:a16="http://schemas.microsoft.com/office/drawing/2014/main" id="{D2D4EC77-6E8F-4DA8-9DD0-876AA2D53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8303" y="318770"/>
            <a:ext cx="293972" cy="293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DC6D33-8BBF-45F6-9868-73D3FEB26E8C}"/>
              </a:ext>
            </a:extLst>
          </p:cNvPr>
          <p:cNvSpPr/>
          <p:nvPr/>
        </p:nvSpPr>
        <p:spPr>
          <a:xfrm>
            <a:off x="11353800" y="277323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3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Works with Business Events as well as Azure Event Grid  (using a connector)</a:t>
            </a:r>
          </a:p>
          <a:p>
            <a:r>
              <a:rPr lang="en-US" dirty="0"/>
              <a:t>All available in Power </a:t>
            </a:r>
            <a:r>
              <a:rPr lang="en-US" dirty="0" err="1"/>
              <a:t>Automote</a:t>
            </a:r>
            <a:endParaRPr lang="en-US" dirty="0"/>
          </a:p>
          <a:p>
            <a:r>
              <a:rPr lang="en-US" dirty="0"/>
              <a:t>Nothing specific to F&amp;O except knowing what environment to connect to</a:t>
            </a:r>
          </a:p>
        </p:txBody>
      </p:sp>
      <p:pic>
        <p:nvPicPr>
          <p:cNvPr id="9218" name="Picture 2" descr="D365 Finance: AI, Power Apps, Power Automate Mix!! - Dynamics 365 Finance  Community">
            <a:extLst>
              <a:ext uri="{FF2B5EF4-FFF2-40B4-BE49-F238E27FC236}">
                <a16:creationId xmlns:a16="http://schemas.microsoft.com/office/drawing/2014/main" id="{62D24F18-4469-4C73-B284-1B9BD760A15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4599"/>
            <a:ext cx="5181600" cy="23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55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D6F87-C964-426E-A4F0-B9F1A95F9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  <a:p>
            <a:r>
              <a:rPr lang="en-US" dirty="0"/>
              <a:t>Powerful</a:t>
            </a:r>
          </a:p>
          <a:p>
            <a:r>
              <a:rPr lang="en-US" dirty="0"/>
              <a:t>Supports several scenarios</a:t>
            </a:r>
          </a:p>
          <a:p>
            <a:r>
              <a:rPr lang="en-US" dirty="0"/>
              <a:t>All work performed in Power Automate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8C29EE-BA8E-414D-B211-7A8E9C0B2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Limited by F&amp;O Business Event Catalog</a:t>
            </a:r>
          </a:p>
          <a:p>
            <a:r>
              <a:rPr lang="en-US" dirty="0"/>
              <a:t>May require F&amp;O Development to support Power Automate scenario</a:t>
            </a:r>
          </a:p>
        </p:txBody>
      </p:sp>
    </p:spTree>
    <p:extLst>
      <p:ext uri="{BB962C8B-B14F-4D97-AF65-F5344CB8AC3E}">
        <p14:creationId xmlns:p14="http://schemas.microsoft.com/office/powerpoint/2010/main" val="262957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45047-669F-4531-9BC4-F17969B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Nathan Clouse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B7C6D-F75F-47B8-9D18-659BD9CA9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Technical Architect 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 err="1">
                <a:solidFill>
                  <a:schemeClr val="tx1"/>
                </a:solidFill>
              </a:rPr>
              <a:t>enVista</a:t>
            </a:r>
            <a:r>
              <a:rPr lang="en-US" sz="2800">
                <a:solidFill>
                  <a:schemeClr val="tx1"/>
                </a:solidFill>
              </a:rPr>
              <a:t> Corp.</a:t>
            </a:r>
          </a:p>
          <a:p>
            <a:r>
              <a:rPr lang="en-US" sz="2800">
                <a:solidFill>
                  <a:schemeClr val="tx1"/>
                </a:solidFill>
              </a:rPr>
              <a:t>Microsoft Business Applications MVP</a:t>
            </a:r>
          </a:p>
          <a:p>
            <a:r>
              <a:rPr lang="en-US" sz="2800">
                <a:solidFill>
                  <a:schemeClr val="tx1"/>
                </a:solidFill>
                <a:hlinkClick r:id="rId2"/>
              </a:rPr>
              <a:t>nclouse@envistacorp.com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hlinkClick r:id="rId3"/>
              </a:rPr>
              <a:t>www.atomicax.com</a:t>
            </a:r>
            <a:endParaRPr lang="en-US" sz="2800"/>
          </a:p>
          <a:p>
            <a:r>
              <a:rPr lang="en-US" sz="2800"/>
              <a:t>@NathanClouseAX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5CEF81-ED72-4492-954A-69A8890F63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48455" y="1825625"/>
            <a:ext cx="34290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50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Services (3</a:t>
            </a:r>
            <a:r>
              <a:rPr lang="en-US" baseline="30000" dirty="0"/>
              <a:t>rd</a:t>
            </a:r>
            <a:r>
              <a:rPr lang="en-US" dirty="0"/>
              <a:t> Party outside F&amp;O)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Consume outside APIs using X++ and .NET </a:t>
            </a:r>
          </a:p>
          <a:p>
            <a:r>
              <a:rPr lang="en-US" dirty="0"/>
              <a:t>Add .NET for specific API (wrapper, library, etc.)</a:t>
            </a:r>
          </a:p>
          <a:p>
            <a:r>
              <a:rPr lang="en-US" dirty="0"/>
              <a:t>Async and sync APIs are support with different design patterns</a:t>
            </a:r>
          </a:p>
          <a:p>
            <a:r>
              <a:rPr lang="en-US" dirty="0"/>
              <a:t>Similar to AIF related options in 2012 but with .NET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2DC62D-3327-4596-8260-CC56AA67E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 bwMode="auto">
          <a:xfrm>
            <a:off x="6172200" y="3052503"/>
            <a:ext cx="5181600" cy="18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pe">
            <a:hlinkClick r:id="" action="ppaction://media"/>
            <a:extLst>
              <a:ext uri="{FF2B5EF4-FFF2-40B4-BE49-F238E27FC236}">
                <a16:creationId xmlns:a16="http://schemas.microsoft.com/office/drawing/2014/main" id="{7401F2AA-7EFD-4705-9C38-5223EF655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4422" y="365125"/>
            <a:ext cx="304178" cy="3041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6B3610-94CA-4E57-8166-A570B5020279}"/>
              </a:ext>
            </a:extLst>
          </p:cNvPr>
          <p:cNvSpPr/>
          <p:nvPr/>
        </p:nvSpPr>
        <p:spPr>
          <a:xfrm>
            <a:off x="11214280" y="314537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8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Services (3</a:t>
            </a:r>
            <a:r>
              <a:rPr lang="en-US" baseline="30000" dirty="0"/>
              <a:t>rd</a:t>
            </a:r>
            <a:r>
              <a:rPr lang="en-US" dirty="0"/>
              <a:t> Party outside F&amp;O)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46E4E3-16C5-4B99-BBD0-AF14148D37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29759"/>
            <a:ext cx="5181600" cy="294306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Create .NET project</a:t>
            </a:r>
          </a:p>
          <a:p>
            <a:r>
              <a:rPr lang="en-US" dirty="0"/>
              <a:t>Create x++ project</a:t>
            </a:r>
          </a:p>
          <a:p>
            <a:r>
              <a:rPr lang="en-US" dirty="0"/>
              <a:t>Call .NET binary in x++</a:t>
            </a:r>
          </a:p>
          <a:p>
            <a:r>
              <a:rPr lang="en-US" dirty="0"/>
              <a:t>Process the (final) result</a:t>
            </a:r>
          </a:p>
        </p:txBody>
      </p:sp>
    </p:spTree>
    <p:extLst>
      <p:ext uri="{BB962C8B-B14F-4D97-AF65-F5344CB8AC3E}">
        <p14:creationId xmlns:p14="http://schemas.microsoft.com/office/powerpoint/2010/main" val="3884355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Services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BB72B-B832-4B0E-A5C2-F15D9AD1D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Generally high performance</a:t>
            </a:r>
          </a:p>
          <a:p>
            <a:r>
              <a:rPr lang="en-US" dirty="0"/>
              <a:t>Interacting directly with outside data source with no middleware</a:t>
            </a:r>
          </a:p>
          <a:p>
            <a:r>
              <a:rPr lang="en-US" dirty="0"/>
              <a:t>Flexible; build what you need how you need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03FD38-7A4C-4A3A-A1A6-939C62653B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X++ development plus .NET development</a:t>
            </a:r>
          </a:p>
          <a:p>
            <a:r>
              <a:rPr lang="en-US" dirty="0"/>
              <a:t>Interacting directly with outside data source with no middleware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96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Database optimized for reporting that is included with F&amp;O</a:t>
            </a:r>
          </a:p>
          <a:p>
            <a:r>
              <a:rPr lang="en-US" dirty="0"/>
              <a:t>Uses in-memory, clustered </a:t>
            </a:r>
            <a:r>
              <a:rPr lang="en-US" dirty="0" err="1"/>
              <a:t>columstore</a:t>
            </a:r>
            <a:r>
              <a:rPr lang="en-US" dirty="0"/>
              <a:t> index (CCI) on SQL Server</a:t>
            </a:r>
          </a:p>
          <a:p>
            <a:r>
              <a:rPr lang="en-US" dirty="0"/>
              <a:t>Star-Schema based using data entities to provide aggregate measures</a:t>
            </a:r>
          </a:p>
        </p:txBody>
      </p:sp>
      <p:pic>
        <p:nvPicPr>
          <p:cNvPr id="11266" name="Picture 2" descr="Using the Entity store - Implementing Microsoft Dynamics 365 for Finance  and Operations Apps - Second Edition [Book]">
            <a:extLst>
              <a:ext uri="{FF2B5EF4-FFF2-40B4-BE49-F238E27FC236}">
                <a16:creationId xmlns:a16="http://schemas.microsoft.com/office/drawing/2014/main" id="{D3E29FE7-AF54-4A85-B25F-6A1EDBDB600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50" y="2479854"/>
            <a:ext cx="2718899" cy="304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A">
            <a:hlinkClick r:id="" action="ppaction://media"/>
            <a:extLst>
              <a:ext uri="{FF2B5EF4-FFF2-40B4-BE49-F238E27FC236}">
                <a16:creationId xmlns:a16="http://schemas.microsoft.com/office/drawing/2014/main" id="{232A1A3A-B03D-4C8C-B4C4-72A9118C16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1543" y="418306"/>
            <a:ext cx="326412" cy="326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5D20BA-BD2C-49F6-8055-301BEADBA44F}"/>
              </a:ext>
            </a:extLst>
          </p:cNvPr>
          <p:cNvSpPr/>
          <p:nvPr/>
        </p:nvSpPr>
        <p:spPr>
          <a:xfrm>
            <a:off x="11122518" y="318375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8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Store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Can connect via </a:t>
            </a:r>
            <a:r>
              <a:rPr lang="en-US" dirty="0" err="1"/>
              <a:t>PowerBI</a:t>
            </a:r>
            <a:r>
              <a:rPr lang="en-US" dirty="0"/>
              <a:t> using </a:t>
            </a:r>
            <a:r>
              <a:rPr lang="en-US" dirty="0" err="1"/>
              <a:t>DirectQuery</a:t>
            </a:r>
            <a:endParaRPr lang="en-US" dirty="0"/>
          </a:p>
          <a:p>
            <a:r>
              <a:rPr lang="en-US" dirty="0"/>
              <a:t>Can create reports for large data sets based on measure and reports are updated when the entity store is updated</a:t>
            </a:r>
          </a:p>
          <a:p>
            <a:r>
              <a:rPr lang="en-US" dirty="0"/>
              <a:t>Schedule refreshed, typically nightly</a:t>
            </a:r>
          </a:p>
          <a:p>
            <a:r>
              <a:rPr lang="en-US" dirty="0"/>
              <a:t>Build your own measures</a:t>
            </a:r>
          </a:p>
          <a:p>
            <a:endParaRPr lang="en-US" dirty="0"/>
          </a:p>
        </p:txBody>
      </p:sp>
      <p:pic>
        <p:nvPicPr>
          <p:cNvPr id="12290" name="Picture 2" descr="MsDyn365FO Entity Store (AxDW) vs. BYOD – MsDyn365FO.Blog">
            <a:extLst>
              <a:ext uri="{FF2B5EF4-FFF2-40B4-BE49-F238E27FC236}">
                <a16:creationId xmlns:a16="http://schemas.microsoft.com/office/drawing/2014/main" id="{E8FB95A7-F690-444A-ACAC-D0F171188DB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5890"/>
            <a:ext cx="5181600" cy="181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335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Store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71C49-802B-4177-BB5B-688E04455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Fast way of providing analytical data </a:t>
            </a:r>
          </a:p>
          <a:p>
            <a:r>
              <a:rPr lang="en-US" dirty="0"/>
              <a:t>Batch/schedule processing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BF1683-8AB2-4153-ACB9-8E9CD86B8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Read Only</a:t>
            </a:r>
          </a:p>
          <a:p>
            <a:r>
              <a:rPr lang="en-US" dirty="0"/>
              <a:t>Power BI Only</a:t>
            </a:r>
          </a:p>
        </p:txBody>
      </p:sp>
    </p:spTree>
    <p:extLst>
      <p:ext uri="{BB962C8B-B14F-4D97-AF65-F5344CB8AC3E}">
        <p14:creationId xmlns:p14="http://schemas.microsoft.com/office/powerpoint/2010/main" val="1740243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Database (BYOD)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Export data entities to your own Azure SQL Instance (that you pay for)</a:t>
            </a:r>
          </a:p>
          <a:p>
            <a:r>
              <a:rPr lang="en-US" dirty="0"/>
              <a:t>Different from the Entity Store; BYOD is your, Entity Store is MSFT’s</a:t>
            </a:r>
          </a:p>
          <a:p>
            <a:r>
              <a:rPr lang="en-US" dirty="0"/>
              <a:t>Full or incremental push</a:t>
            </a:r>
          </a:p>
          <a:p>
            <a:r>
              <a:rPr lang="en-US" dirty="0"/>
              <a:t>More than one database</a:t>
            </a:r>
          </a:p>
          <a:p>
            <a:r>
              <a:rPr lang="en-US" dirty="0"/>
              <a:t>Schedule data refreshes </a:t>
            </a:r>
          </a:p>
        </p:txBody>
      </p:sp>
      <p:pic>
        <p:nvPicPr>
          <p:cNvPr id="13314" name="Picture 2" descr="D365 Finance and Operations integration using BYOD – Azure Integration  services for Dynamics 365">
            <a:extLst>
              <a:ext uri="{FF2B5EF4-FFF2-40B4-BE49-F238E27FC236}">
                <a16:creationId xmlns:a16="http://schemas.microsoft.com/office/drawing/2014/main" id="{9A27A63A-9868-444C-87EA-F868C1C280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81673"/>
            <a:ext cx="5181600" cy="20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Flagpole">
            <a:hlinkClick r:id="" action="ppaction://media"/>
            <a:extLst>
              <a:ext uri="{FF2B5EF4-FFF2-40B4-BE49-F238E27FC236}">
                <a16:creationId xmlns:a16="http://schemas.microsoft.com/office/drawing/2014/main" id="{62C1E827-6E64-4177-ABEF-BF50C30A6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76970" y="365125"/>
            <a:ext cx="181630" cy="1816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7160E8-0FFA-4F0E-8509-741909BD3416}"/>
              </a:ext>
            </a:extLst>
          </p:cNvPr>
          <p:cNvSpPr/>
          <p:nvPr/>
        </p:nvSpPr>
        <p:spPr>
          <a:xfrm>
            <a:off x="11184739" y="318375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8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Database (BYOD)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to data through standard SQL Connectors</a:t>
            </a:r>
          </a:p>
          <a:p>
            <a:r>
              <a:rPr lang="en-US" dirty="0"/>
              <a:t>Use change tracking to updates</a:t>
            </a:r>
          </a:p>
          <a:p>
            <a:r>
              <a:rPr lang="en-US" dirty="0"/>
              <a:t>Database can be extended to deliver specific data with new tables or views</a:t>
            </a:r>
          </a:p>
          <a:p>
            <a:r>
              <a:rPr lang="en-US" dirty="0"/>
              <a:t>Could be use for outbound SQL only interfaces</a:t>
            </a:r>
          </a:p>
          <a:p>
            <a:endParaRPr lang="en-US" dirty="0"/>
          </a:p>
        </p:txBody>
      </p:sp>
      <p:pic>
        <p:nvPicPr>
          <p:cNvPr id="5" name="Picture 2" descr="MsDyn365FO Entity Store (AxDW) vs. BYOD – MsDyn365FO.Blog">
            <a:extLst>
              <a:ext uri="{FF2B5EF4-FFF2-40B4-BE49-F238E27FC236}">
                <a16:creationId xmlns:a16="http://schemas.microsoft.com/office/drawing/2014/main" id="{C4C774D8-92DA-4EC3-B46F-61335AC4595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5890"/>
            <a:ext cx="5181600" cy="181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447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Database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17D4D-E233-49A8-90E6-C5B5AC220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Export Data Entities to a database you control</a:t>
            </a:r>
          </a:p>
          <a:p>
            <a:r>
              <a:rPr lang="en-US" dirty="0"/>
              <a:t>Can be accessed how you define it</a:t>
            </a:r>
          </a:p>
          <a:p>
            <a:r>
              <a:rPr lang="en-US" dirty="0"/>
              <a:t>Filtering is possible</a:t>
            </a:r>
          </a:p>
          <a:p>
            <a:r>
              <a:rPr lang="en-US" dirty="0"/>
              <a:t>Full or incremental pushes</a:t>
            </a:r>
          </a:p>
          <a:p>
            <a:r>
              <a:rPr lang="en-US" dirty="0"/>
              <a:t>Refreshes are scheduled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60975-1297-4C12-8335-05CE9E0F0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One way; export only</a:t>
            </a:r>
          </a:p>
          <a:p>
            <a:r>
              <a:rPr lang="en-US" dirty="0"/>
              <a:t>Sometimes slow</a:t>
            </a:r>
          </a:p>
          <a:p>
            <a:r>
              <a:rPr lang="en-US" dirty="0"/>
              <a:t>Cost </a:t>
            </a:r>
            <a:r>
              <a:rPr lang="en-US"/>
              <a:t>and management</a:t>
            </a:r>
          </a:p>
        </p:txBody>
      </p:sp>
    </p:spTree>
    <p:extLst>
      <p:ext uri="{BB962C8B-B14F-4D97-AF65-F5344CB8AC3E}">
        <p14:creationId xmlns:p14="http://schemas.microsoft.com/office/powerpoint/2010/main" val="180333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Storage technology for Azure Data Lake Storage Gen2</a:t>
            </a:r>
          </a:p>
          <a:p>
            <a:r>
              <a:rPr lang="en-US" dirty="0"/>
              <a:t>Lower cost cloud storage compared to DBs</a:t>
            </a:r>
          </a:p>
          <a:p>
            <a:r>
              <a:rPr lang="en-US" dirty="0"/>
              <a:t>Included in customer subscription so you can bring your open data and integrate it</a:t>
            </a:r>
          </a:p>
          <a:p>
            <a:r>
              <a:rPr lang="en-US" dirty="0"/>
              <a:t>Allows users to build reports with their tool of choice</a:t>
            </a:r>
          </a:p>
        </p:txBody>
      </p:sp>
      <p:pic>
        <p:nvPicPr>
          <p:cNvPr id="14338" name="Picture 2" descr="Microsoft Dynamics 365 Finance &amp;amp; Operations - BI4Dynamics Workshop -  BI4Dynamics - Business intelligence for Microsoft Dynamics">
            <a:extLst>
              <a:ext uri="{FF2B5EF4-FFF2-40B4-BE49-F238E27FC236}">
                <a16:creationId xmlns:a16="http://schemas.microsoft.com/office/drawing/2014/main" id="{1E625A6C-989F-4E53-8391-55AA3FB0B8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owerup">
            <a:hlinkClick r:id="" action="ppaction://media"/>
            <a:extLst>
              <a:ext uri="{FF2B5EF4-FFF2-40B4-BE49-F238E27FC236}">
                <a16:creationId xmlns:a16="http://schemas.microsoft.com/office/drawing/2014/main" id="{2D71B95B-0C15-4B82-9CD2-3A90E48BF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4365" y="418306"/>
            <a:ext cx="185009" cy="185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AAA09B-EBE6-40FA-AF53-727C303C781B}"/>
              </a:ext>
            </a:extLst>
          </p:cNvPr>
          <p:cNvSpPr/>
          <p:nvPr/>
        </p:nvSpPr>
        <p:spPr>
          <a:xfrm>
            <a:off x="11061569" y="365125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45047-669F-4531-9BC4-F17969B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Nathan Clouse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B7C6D-F75F-47B8-9D18-659BD9CA9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Technical Architect 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 err="1">
                <a:solidFill>
                  <a:schemeClr val="tx1"/>
                </a:solidFill>
              </a:rPr>
              <a:t>enVista</a:t>
            </a:r>
            <a:r>
              <a:rPr lang="en-US" sz="2800">
                <a:solidFill>
                  <a:schemeClr val="tx1"/>
                </a:solidFill>
              </a:rPr>
              <a:t> Corp.</a:t>
            </a:r>
          </a:p>
          <a:p>
            <a:r>
              <a:rPr lang="en-US" sz="2800">
                <a:solidFill>
                  <a:schemeClr val="tx1"/>
                </a:solidFill>
              </a:rPr>
              <a:t>Microsoft Business Applications MVP</a:t>
            </a:r>
          </a:p>
          <a:p>
            <a:r>
              <a:rPr lang="en-US" sz="2800">
                <a:solidFill>
                  <a:schemeClr val="tx1"/>
                </a:solidFill>
                <a:hlinkClick r:id="rId2"/>
              </a:rPr>
              <a:t>nclouse@envistacorp.com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hlinkClick r:id="rId3"/>
              </a:rPr>
              <a:t>www.atomicax.com</a:t>
            </a:r>
            <a:endParaRPr lang="en-US" sz="2800"/>
          </a:p>
          <a:p>
            <a:r>
              <a:rPr lang="en-US" sz="2800"/>
              <a:t>@NathanClouseAX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5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44B6E3E-D081-41F9-ABD5-97A5C04261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497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select tables to be kept in sync between F&amp;O and Data Lake (&lt;10 minutes)</a:t>
            </a:r>
          </a:p>
          <a:p>
            <a:r>
              <a:rPr lang="en-US" dirty="0"/>
              <a:t>Data are stored in Common Data Model folder standard</a:t>
            </a:r>
          </a:p>
          <a:p>
            <a:r>
              <a:rPr lang="en-US" dirty="0"/>
              <a:t>CDM Standard means other tools can also read the data</a:t>
            </a:r>
          </a:p>
          <a:p>
            <a:r>
              <a:rPr lang="en-US" dirty="0"/>
              <a:t>Use data pipelines for further processing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F3C26A-E3D2-45D3-9205-163F41F3C7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1352980" y="1825625"/>
            <a:ext cx="41520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078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6072B-44C0-45EC-8ECF-181E52BA2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Reduced storage cost compared to alternatives</a:t>
            </a:r>
          </a:p>
          <a:p>
            <a:r>
              <a:rPr lang="en-US" dirty="0"/>
              <a:t>Near real-time integration with </a:t>
            </a:r>
            <a:r>
              <a:rPr lang="en-US" dirty="0" err="1"/>
              <a:t>automagic</a:t>
            </a:r>
            <a:r>
              <a:rPr lang="en-US" dirty="0"/>
              <a:t> feeds</a:t>
            </a:r>
          </a:p>
          <a:p>
            <a:r>
              <a:rPr lang="en-US" dirty="0"/>
              <a:t>CDM storage standard</a:t>
            </a:r>
          </a:p>
          <a:p>
            <a:r>
              <a:rPr lang="en-US" dirty="0"/>
              <a:t>Can use other tools for reporting or processing of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3BD131-F340-4601-954E-1D54AA13C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One way only</a:t>
            </a:r>
          </a:p>
          <a:p>
            <a:r>
              <a:rPr lang="en-US" dirty="0"/>
              <a:t>Advanced Scenarios require specialized skill sets</a:t>
            </a:r>
          </a:p>
        </p:txBody>
      </p:sp>
    </p:spTree>
    <p:extLst>
      <p:ext uri="{BB962C8B-B14F-4D97-AF65-F5344CB8AC3E}">
        <p14:creationId xmlns:p14="http://schemas.microsoft.com/office/powerpoint/2010/main" val="1717968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Toolset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3745-E0A5-4727-AB79-24447D84B4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LogicApps</a:t>
            </a:r>
            <a:r>
              <a:rPr lang="en-US" dirty="0"/>
              <a:t> or Functions Apps for Business Events</a:t>
            </a:r>
          </a:p>
          <a:p>
            <a:r>
              <a:rPr lang="en-US" dirty="0"/>
              <a:t>Azure Data Factor for Azure Data Lake</a:t>
            </a:r>
          </a:p>
          <a:p>
            <a:r>
              <a:rPr lang="en-US" dirty="0"/>
              <a:t>API management for OData</a:t>
            </a:r>
          </a:p>
          <a:p>
            <a:r>
              <a:rPr lang="en-US" dirty="0"/>
              <a:t>AI Builder plus OData</a:t>
            </a:r>
          </a:p>
          <a:p>
            <a:r>
              <a:rPr lang="en-US" dirty="0"/>
              <a:t>Service Bus for Business Events or messaging in general</a:t>
            </a:r>
          </a:p>
        </p:txBody>
      </p:sp>
      <p:pic>
        <p:nvPicPr>
          <p:cNvPr id="17410" name="Picture 2" descr="What tools Microsoft BI offers in Azure - spythesky">
            <a:extLst>
              <a:ext uri="{FF2B5EF4-FFF2-40B4-BE49-F238E27FC236}">
                <a16:creationId xmlns:a16="http://schemas.microsoft.com/office/drawing/2014/main" id="{AB3C064D-9DBD-4186-ACF0-163513DE45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25172"/>
            <a:ext cx="5181600" cy="27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52">
            <a:hlinkClick r:id="" action="ppaction://media"/>
            <a:extLst>
              <a:ext uri="{FF2B5EF4-FFF2-40B4-BE49-F238E27FC236}">
                <a16:creationId xmlns:a16="http://schemas.microsoft.com/office/drawing/2014/main" id="{5C5E47A5-4C1D-4CB1-BDB6-80A38DC94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1274" y="498475"/>
            <a:ext cx="167326" cy="167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F96C33-FABF-48EE-AE62-940901F6CC05}"/>
              </a:ext>
            </a:extLst>
          </p:cNvPr>
          <p:cNvSpPr/>
          <p:nvPr/>
        </p:nvSpPr>
        <p:spPr>
          <a:xfrm>
            <a:off x="11353800" y="318375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CE47-4BDF-4C22-814F-E348153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Toolset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DD72A-7B7E-4AA2-B860-607DF0C3B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Event Grid for Business Events</a:t>
            </a:r>
          </a:p>
          <a:p>
            <a:r>
              <a:rPr lang="en-US" dirty="0"/>
              <a:t>Azure Functions / Function Apps for literally everything else</a:t>
            </a:r>
          </a:p>
          <a:p>
            <a:r>
              <a:rPr lang="en-US" dirty="0"/>
              <a:t>Log Analytics from LCS*</a:t>
            </a:r>
          </a:p>
        </p:txBody>
      </p:sp>
      <p:pic>
        <p:nvPicPr>
          <p:cNvPr id="18434" name="Picture 2" descr="Message reprocessing in Azure Integration Services using Atomic Scope -  Atomic Scope">
            <a:extLst>
              <a:ext uri="{FF2B5EF4-FFF2-40B4-BE49-F238E27FC236}">
                <a16:creationId xmlns:a16="http://schemas.microsoft.com/office/drawing/2014/main" id="{A48B3612-88AD-4D14-8B38-2029E892CA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9631"/>
            <a:ext cx="5181600" cy="28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53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16E1-D8E6-4214-971D-FCA122C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Toolset Shoot 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7A80B-9748-4D9B-8543-AAC10E462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AD6D-031E-40A2-BCE4-0E6ED08D2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Tools available for most scenarios</a:t>
            </a:r>
          </a:p>
          <a:p>
            <a:r>
              <a:rPr lang="en-US" dirty="0"/>
              <a:t>Simple and Powerful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EAF6A7-2A5F-4E9F-AC8F-EAA52384B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249-EEA4-4023-9842-1C8718D033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Additional specialized skillsets</a:t>
            </a:r>
          </a:p>
          <a:p>
            <a:r>
              <a:rPr lang="en-US" dirty="0"/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3249858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A81EDD2-4547-4D9E-8709-2C212AB1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233F32-6D20-454D-94F1-E1379DBF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81F7C10-5739-4722-8DCD-A70A6769EB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</p:spTree>
    <p:extLst>
      <p:ext uri="{BB962C8B-B14F-4D97-AF65-F5344CB8AC3E}">
        <p14:creationId xmlns:p14="http://schemas.microsoft.com/office/powerpoint/2010/main" val="2607733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4986-382C-4283-AAA0-73B0FFB2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58"/>
            <a:ext cx="10515600" cy="5875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Dynamics 365: Let’s talk Upgrade Rollout Approach (AX 2012 Upgrade Series: Part 6) – Tuesday @ 2:00 </a:t>
            </a:r>
          </a:p>
          <a:p>
            <a:r>
              <a:rPr lang="en-US" dirty="0"/>
              <a:t>Dynamics 365 F&amp;O Licensing, Upgrades, Costs and More (Part 2) – Tuesday @ 3:00</a:t>
            </a:r>
          </a:p>
          <a:p>
            <a:r>
              <a:rPr lang="en-US" dirty="0"/>
              <a:t>Retail and Warehousing: The Biggest Areas for Change in Dynamics 365 F&amp;O (AX 2012 Upgrade Series: Part 3) – Wednesday @ 9:30</a:t>
            </a:r>
          </a:p>
          <a:p>
            <a:r>
              <a:rPr lang="en-US" dirty="0"/>
              <a:t>AX Sucks. Let’s talk Upgrades (AX 2012 Upgrade Series: Part 1)– Wednesday @ 10:30</a:t>
            </a:r>
          </a:p>
          <a:p>
            <a:r>
              <a:rPr lang="en-US" dirty="0"/>
              <a:t>An AX2012 Upgrade Journey - Wednesday @ 11:30</a:t>
            </a:r>
          </a:p>
          <a:p>
            <a:r>
              <a:rPr lang="en-US" dirty="0"/>
              <a:t>Dynamics 365 F&amp;O Business Events From End to Start to End – Wednesday @ 1:40</a:t>
            </a:r>
          </a:p>
          <a:p>
            <a:r>
              <a:rPr lang="en-US" dirty="0"/>
              <a:t>Dynamics 365 F&amp;O Upgrade Tech Talk: Code, Customizations, Extension and Power Platform (AX 2012 Upgrade Series: Part 5) – Thursday @ 10:00</a:t>
            </a:r>
          </a:p>
          <a:p>
            <a:r>
              <a:rPr lang="en-US" dirty="0"/>
              <a:t>How To Get The Most Out of Your Upgrade (AX 2012 Upgrade Series: Part 2) – Thursday @ 1:10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30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EAFF5-F1A3-46C4-B749-9385231F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Other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4986-382C-4283-AAA0-73B0FFB2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 365 F&amp;O Business Events From End to Start to End – Wednesday @ 1:40</a:t>
            </a:r>
          </a:p>
          <a:p>
            <a:r>
              <a:rPr lang="pl-PL" dirty="0"/>
              <a:t>Dynamics 365 F&amp;O OData From Zero To Hero</a:t>
            </a:r>
            <a:r>
              <a:rPr lang="en-US" dirty="0"/>
              <a:t> – Thursday @ 9:00</a:t>
            </a:r>
          </a:p>
          <a:p>
            <a:r>
              <a:rPr lang="en-US" dirty="0"/>
              <a:t>F&amp;O Integration Roundup - Thursday @ 11:00</a:t>
            </a:r>
          </a:p>
          <a:p>
            <a:r>
              <a:rPr lang="en-US" dirty="0"/>
              <a:t>X++ Development Tips and Tricks plus D365FO.Tools! – Thursday @ 2:10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17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32B0-C6AD-4EAD-B2E4-1A850F73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Away!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37A0-36EA-48E1-AF1C-F685A3D4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7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BB4F-D439-447F-859C-4822BF1A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Please </a:t>
            </a:r>
            <a:r>
              <a:rPr lang="en-US" sz="6000"/>
              <a:t>visit our </a:t>
            </a:r>
            <a:r>
              <a:rPr lang="en-US" sz="6000" dirty="0"/>
              <a:t>booth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F6A5DB-FB12-40E2-8450-F2DF9499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9F55E0C-BE09-43A6-864F-3F890BCB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59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3840C5-8ABD-4B8B-9776-D2B220500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9961"/>
            <a:ext cx="8236969" cy="4351338"/>
          </a:xfrm>
        </p:spPr>
        <p:txBody>
          <a:bodyPr>
            <a:normAutofit/>
          </a:bodyPr>
          <a:lstStyle/>
          <a:p>
            <a:r>
              <a:rPr lang="en-US" dirty="0"/>
              <a:t>enVista booth #700</a:t>
            </a:r>
          </a:p>
          <a:p>
            <a:r>
              <a:rPr lang="en-US" dirty="0"/>
              <a:t>Meet with our experts</a:t>
            </a:r>
          </a:p>
          <a:p>
            <a:r>
              <a:rPr lang="en-US" dirty="0"/>
              <a:t>Learn about industry-leading practices</a:t>
            </a:r>
          </a:p>
          <a:p>
            <a:r>
              <a:rPr lang="en-US" dirty="0"/>
              <a:t>Get the most from your Microsoft investments</a:t>
            </a:r>
          </a:p>
          <a:p>
            <a:r>
              <a:rPr lang="en-US" dirty="0"/>
              <a:t>Register to win a YETI™ cooler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CBA89-2A85-4AD7-86A7-5A77796397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61" y="4286086"/>
            <a:ext cx="3108477" cy="1358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873D38-DE1F-4C61-97F5-FDF39CE4D86A}"/>
              </a:ext>
            </a:extLst>
          </p:cNvPr>
          <p:cNvSpPr txBox="1"/>
          <p:nvPr/>
        </p:nvSpPr>
        <p:spPr>
          <a:xfrm>
            <a:off x="9697002" y="53943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Hall C Entry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6B9FBDC-CDB9-4785-99D5-50C9D4BD9EC2}"/>
              </a:ext>
            </a:extLst>
          </p:cNvPr>
          <p:cNvSpPr/>
          <p:nvPr/>
        </p:nvSpPr>
        <p:spPr>
          <a:xfrm>
            <a:off x="10140560" y="4556741"/>
            <a:ext cx="484632" cy="681267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3537E3-49F9-4535-8E59-EE95CFE2BE70}"/>
              </a:ext>
            </a:extLst>
          </p:cNvPr>
          <p:cNvCxnSpPr/>
          <p:nvPr/>
        </p:nvCxnSpPr>
        <p:spPr>
          <a:xfrm>
            <a:off x="8882354" y="4704977"/>
            <a:ext cx="11396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31C3D0-D212-40C1-9791-D15E83B5F037}"/>
              </a:ext>
            </a:extLst>
          </p:cNvPr>
          <p:cNvCxnSpPr/>
          <p:nvPr/>
        </p:nvCxnSpPr>
        <p:spPr>
          <a:xfrm>
            <a:off x="10694575" y="4713068"/>
            <a:ext cx="11396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3C3282-9420-4DA6-A278-64C38E12D7B7}"/>
              </a:ext>
            </a:extLst>
          </p:cNvPr>
          <p:cNvSpPr/>
          <p:nvPr/>
        </p:nvSpPr>
        <p:spPr>
          <a:xfrm>
            <a:off x="10574423" y="3235870"/>
            <a:ext cx="1139681" cy="10199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enVista</a:t>
            </a:r>
          </a:p>
          <a:p>
            <a:pPr algn="ctr"/>
            <a:r>
              <a:rPr lang="en-US" dirty="0"/>
              <a:t>Booth</a:t>
            </a:r>
          </a:p>
        </p:txBody>
      </p:sp>
    </p:spTree>
    <p:extLst>
      <p:ext uri="{BB962C8B-B14F-4D97-AF65-F5344CB8AC3E}">
        <p14:creationId xmlns:p14="http://schemas.microsoft.com/office/powerpoint/2010/main" val="15905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45047-669F-4531-9BC4-F17969B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Meyer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B7C6D-F75F-47B8-9D18-659BD9CA9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Lead Microsoft Developer – Fastpath</a:t>
            </a:r>
          </a:p>
          <a:p>
            <a:r>
              <a:rPr lang="en-US" dirty="0"/>
              <a:t>Microsoft MVP in </a:t>
            </a:r>
            <a:r>
              <a:rPr lang="en-US" dirty="0" err="1"/>
              <a:t>BizApps</a:t>
            </a:r>
            <a:endParaRPr lang="en-US" dirty="0"/>
          </a:p>
          <a:p>
            <a:r>
              <a:rPr lang="en-US" sz="2800" dirty="0">
                <a:hlinkClick r:id="rId2"/>
              </a:rPr>
              <a:t>meyer@gofastpath.com</a:t>
            </a:r>
            <a:endParaRPr lang="en-US" sz="2800" dirty="0"/>
          </a:p>
          <a:p>
            <a:r>
              <a:rPr lang="en-US" dirty="0">
                <a:hlinkClick r:id="rId3"/>
              </a:rPr>
              <a:t>http://msftcloudblogs.com</a:t>
            </a:r>
            <a:endParaRPr lang="en-US" dirty="0"/>
          </a:p>
          <a:p>
            <a:r>
              <a:rPr lang="en-US" sz="2800" dirty="0"/>
              <a:t>Twitter: @alexmeyer_ITGuy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26CCBA6B-BA39-44CD-9135-603944D33D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52" y="1825625"/>
            <a:ext cx="2785747" cy="4351338"/>
          </a:xfr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E29251-6074-423A-B38A-764556B36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806" y="3982259"/>
            <a:ext cx="22002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19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FA3F-1E2A-4799-9B6D-BD4022AB2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Security, Audit, Compliance, User Licensing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Supports all Dynamics products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Booth #1721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D7E52-E17E-4D3A-947D-DD8725AE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Visit the </a:t>
            </a:r>
            <a:r>
              <a:rPr lang="en-US" dirty="0" err="1">
                <a:latin typeface="Poppins"/>
                <a:cs typeface="Poppins"/>
              </a:rPr>
              <a:t>Fastpath</a:t>
            </a:r>
            <a:r>
              <a:rPr lang="en-US" dirty="0">
                <a:latin typeface="Poppins"/>
                <a:cs typeface="Poppins"/>
              </a:rPr>
              <a:t> Booth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F8B7060-2ED1-472A-B44F-E8DF7BAC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1" y="3998872"/>
            <a:ext cx="4525992" cy="111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11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B1FC-D74E-48F8-8B13-43203BCFB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072" y="1876357"/>
            <a:ext cx="9144000" cy="742102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Code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C744D20-2240-47BB-96E2-D9DDE6DBA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49" y="2945493"/>
            <a:ext cx="2377646" cy="2385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585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45047-669F-4531-9BC4-F17969B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Meyer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B7C6D-F75F-47B8-9D18-659BD9CA9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Lead Microsoft Developer – Fastpath</a:t>
            </a:r>
          </a:p>
          <a:p>
            <a:r>
              <a:rPr lang="en-US" dirty="0"/>
              <a:t>Microsoft MVP in </a:t>
            </a:r>
            <a:r>
              <a:rPr lang="en-US" dirty="0" err="1"/>
              <a:t>BizApps</a:t>
            </a:r>
            <a:endParaRPr lang="en-US" dirty="0"/>
          </a:p>
          <a:p>
            <a:r>
              <a:rPr lang="en-US" sz="2800" dirty="0">
                <a:hlinkClick r:id="rId2"/>
              </a:rPr>
              <a:t>meyer@gofastpath.com</a:t>
            </a:r>
            <a:endParaRPr lang="en-US" sz="2800" dirty="0"/>
          </a:p>
          <a:p>
            <a:r>
              <a:rPr lang="en-US" dirty="0">
                <a:hlinkClick r:id="rId3"/>
              </a:rPr>
              <a:t>http://msftcloudblogs.com</a:t>
            </a:r>
            <a:endParaRPr lang="en-US" dirty="0"/>
          </a:p>
          <a:p>
            <a:r>
              <a:rPr lang="en-US" sz="2800" dirty="0"/>
              <a:t>Twitter: @alexmeyer_ITGuy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C22291E-EA0F-425D-BC09-2F67AB9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DE8F28-7CDF-4369-BE66-D5C99D3D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7</a:t>
            </a:fld>
            <a:endParaRPr lang="en-US"/>
          </a:p>
        </p:txBody>
      </p:sp>
      <p:pic>
        <p:nvPicPr>
          <p:cNvPr id="13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8EE5DEF7-4448-4AA8-B482-69DA83C38F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50" y="1825625"/>
            <a:ext cx="2789700" cy="4351338"/>
          </a:xfrm>
        </p:spPr>
      </p:pic>
    </p:spTree>
    <p:extLst>
      <p:ext uri="{BB962C8B-B14F-4D97-AF65-F5344CB8AC3E}">
        <p14:creationId xmlns:p14="http://schemas.microsoft.com/office/powerpoint/2010/main" val="38632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BB4F-D439-447F-859C-4822BF1A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Options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B3AC4-F231-45DD-A420-F921D8FEB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DMF: Data Migration Framework</a:t>
            </a:r>
          </a:p>
          <a:p>
            <a:r>
              <a:rPr lang="en-US" dirty="0"/>
              <a:t>OData </a:t>
            </a:r>
          </a:p>
          <a:p>
            <a:r>
              <a:rPr lang="en-US" dirty="0"/>
              <a:t>Excel Add-In</a:t>
            </a:r>
          </a:p>
          <a:p>
            <a:r>
              <a:rPr lang="en-US" dirty="0"/>
              <a:t>Custom Services</a:t>
            </a:r>
          </a:p>
          <a:p>
            <a:r>
              <a:rPr lang="en-US" dirty="0"/>
              <a:t>Dual Write</a:t>
            </a:r>
          </a:p>
          <a:p>
            <a:r>
              <a:rPr lang="en-US" dirty="0"/>
              <a:t>Recurring Integrations</a:t>
            </a:r>
          </a:p>
          <a:p>
            <a:r>
              <a:rPr lang="en-US" dirty="0"/>
              <a:t>Data Management REST API</a:t>
            </a:r>
          </a:p>
          <a:p>
            <a:r>
              <a:rPr lang="en-US" dirty="0"/>
              <a:t>Power BI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4D952-CE04-4E99-A10D-4361142AE3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Business Events</a:t>
            </a:r>
          </a:p>
          <a:p>
            <a:r>
              <a:rPr lang="en-US" dirty="0"/>
              <a:t>Power Platform</a:t>
            </a:r>
          </a:p>
          <a:p>
            <a:r>
              <a:rPr lang="en-US" dirty="0"/>
              <a:t>Power Automate</a:t>
            </a:r>
          </a:p>
          <a:p>
            <a:r>
              <a:rPr lang="en-US" dirty="0"/>
              <a:t>External Services</a:t>
            </a:r>
          </a:p>
          <a:p>
            <a:r>
              <a:rPr lang="en-US" dirty="0"/>
              <a:t>Entity Store</a:t>
            </a:r>
          </a:p>
          <a:p>
            <a:r>
              <a:rPr lang="en-US" dirty="0"/>
              <a:t>Bring Your Own Database (BYOD)</a:t>
            </a:r>
          </a:p>
          <a:p>
            <a:r>
              <a:rPr lang="en-US" dirty="0"/>
              <a:t>Azure Data Lake</a:t>
            </a:r>
          </a:p>
          <a:p>
            <a:r>
              <a:rPr lang="en-US" dirty="0"/>
              <a:t>All the Azure Tools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F6A5DB-FB12-40E2-8450-F2DF9499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9F55E0C-BE09-43A6-864F-3F890BCB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6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B35C06-69CB-4D3C-A643-07C077BD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DMF – Data Migration Framework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72906-F584-41FC-9A61-3100A2B285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in F&amp;O way to import and export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for small or large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with multiple formats</a:t>
            </a:r>
          </a:p>
          <a:p>
            <a:pPr marL="742950" lvl="1" indent="-285750"/>
            <a:r>
              <a:rPr lang="en-US" dirty="0"/>
              <a:t>CSV, Excel, XML</a:t>
            </a:r>
          </a:p>
          <a:p>
            <a:pPr marL="742950" lvl="1" indent="-285750"/>
            <a:r>
              <a:rPr lang="en-US" dirty="0"/>
              <a:t>No JSON, Parquet, other big data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incremental for data import or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artifacts all data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entities are a collection of tables that represent a concept in business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Vendors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Sales Order Header</a:t>
            </a:r>
          </a:p>
          <a:p>
            <a:endParaRPr lang="en-US" dirty="0"/>
          </a:p>
        </p:txBody>
      </p:sp>
      <p:pic>
        <p:nvPicPr>
          <p:cNvPr id="8" name="Sound Effect (21)">
            <a:hlinkClick r:id="" action="ppaction://media"/>
            <a:extLst>
              <a:ext uri="{FF2B5EF4-FFF2-40B4-BE49-F238E27FC236}">
                <a16:creationId xmlns:a16="http://schemas.microsoft.com/office/drawing/2014/main" id="{3AD067A3-F66C-4E0D-9AA0-2407EC68BAC3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9236" y="229649"/>
            <a:ext cx="270951" cy="27095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A972BE-CF19-46F9-B671-F31851E9B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979" y="1825625"/>
            <a:ext cx="4528042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4165FD-5532-451C-9DD6-D95A04835A3D}"/>
              </a:ext>
            </a:extLst>
          </p:cNvPr>
          <p:cNvSpPr/>
          <p:nvPr/>
        </p:nvSpPr>
        <p:spPr>
          <a:xfrm>
            <a:off x="11462994" y="145834"/>
            <a:ext cx="584461" cy="7095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232832"/>
      </a:dk1>
      <a:lt1>
        <a:srgbClr val="FFFFFF"/>
      </a:lt1>
      <a:dk2>
        <a:srgbClr val="232832"/>
      </a:dk2>
      <a:lt2>
        <a:srgbClr val="FFFFFF"/>
      </a:lt2>
      <a:accent1>
        <a:srgbClr val="7FBE41"/>
      </a:accent1>
      <a:accent2>
        <a:srgbClr val="4141BE"/>
      </a:accent2>
      <a:accent3>
        <a:srgbClr val="8041BE"/>
      </a:accent3>
      <a:accent4>
        <a:srgbClr val="BE41BE"/>
      </a:accent4>
      <a:accent5>
        <a:srgbClr val="7FBE41"/>
      </a:accent5>
      <a:accent6>
        <a:srgbClr val="8041BE"/>
      </a:accent6>
      <a:hlink>
        <a:srgbClr val="7FBE41"/>
      </a:hlink>
      <a:folHlink>
        <a:srgbClr val="BE41BE"/>
      </a:folHlink>
    </a:clrScheme>
    <a:fontScheme name="Summit">
      <a:majorFont>
        <a:latin typeface="Poppins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4" ma:contentTypeDescription="Create a new document." ma:contentTypeScope="" ma:versionID="c13cf9f499e509de452691631a922a1f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8a191fef40a281d132f5803dfdeb529b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2e8f56-b4af-4143-8a45-c6aec7ec7059">
      <UserInfo>
        <DisplayName>meyer</DisplayName>
        <AccountId>12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ECA896-1092-4715-9723-8E56E6A04D98}">
  <ds:schemaRefs>
    <ds:schemaRef ds:uri="81f9c791-4e7e-42f3-b110-f2d048dfe1f4"/>
    <ds:schemaRef ds:uri="c32e8f56-b4af-4143-8a45-c6aec7ec70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AF2D1E-311D-47B0-802B-46BAD980C1BF}">
  <ds:schemaRefs>
    <ds:schemaRef ds:uri="c32e8f56-b4af-4143-8a45-c6aec7ec705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8B2C51C-8346-4578-82BA-CF345326ED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2347</Words>
  <Application>Microsoft Office PowerPoint</Application>
  <PresentationFormat>Widescreen</PresentationFormat>
  <Paragraphs>384</Paragraphs>
  <Slides>61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F&amp;O Integration Roundup</vt:lpstr>
      <vt:lpstr>PowerPoint Presentation</vt:lpstr>
      <vt:lpstr>Free Stuff</vt:lpstr>
      <vt:lpstr>Nathan Clouse</vt:lpstr>
      <vt:lpstr>Nathan Clouse</vt:lpstr>
      <vt:lpstr>Alex Meyer</vt:lpstr>
      <vt:lpstr>Alex Meyer</vt:lpstr>
      <vt:lpstr>Integration Options Available</vt:lpstr>
      <vt:lpstr>DMF – Data Migration Framework</vt:lpstr>
      <vt:lpstr>DMF – Data Migration Framework</vt:lpstr>
      <vt:lpstr>DMF Shootout</vt:lpstr>
      <vt:lpstr>Data Management REST API</vt:lpstr>
      <vt:lpstr>Data Management REST API Shootout</vt:lpstr>
      <vt:lpstr>OData</vt:lpstr>
      <vt:lpstr>OData</vt:lpstr>
      <vt:lpstr>OData Shootout</vt:lpstr>
      <vt:lpstr>Excel Add-In</vt:lpstr>
      <vt:lpstr>Excel Add-In</vt:lpstr>
      <vt:lpstr>Excel Add-In Shoot Out</vt:lpstr>
      <vt:lpstr>Custom Services</vt:lpstr>
      <vt:lpstr>Custom Services</vt:lpstr>
      <vt:lpstr>Custom Services Shoot Out</vt:lpstr>
      <vt:lpstr>Dual Write</vt:lpstr>
      <vt:lpstr>Dual Write</vt:lpstr>
      <vt:lpstr>Dual Write Shoot Out</vt:lpstr>
      <vt:lpstr>Recurring Integrations</vt:lpstr>
      <vt:lpstr>Recurring Integrations </vt:lpstr>
      <vt:lpstr>Recurring Integrations Shootout</vt:lpstr>
      <vt:lpstr>Power BI</vt:lpstr>
      <vt:lpstr>Power BI Shootout</vt:lpstr>
      <vt:lpstr>Business Events</vt:lpstr>
      <vt:lpstr>Business Events</vt:lpstr>
      <vt:lpstr>Business Events Shoot Out</vt:lpstr>
      <vt:lpstr>Power Platform</vt:lpstr>
      <vt:lpstr>Power Platform</vt:lpstr>
      <vt:lpstr>Power Platform Shoot Out</vt:lpstr>
      <vt:lpstr>Power Automate</vt:lpstr>
      <vt:lpstr>Power Automate</vt:lpstr>
      <vt:lpstr>Power Automate Shoot Out</vt:lpstr>
      <vt:lpstr>External Services (3rd Party outside F&amp;O)</vt:lpstr>
      <vt:lpstr>External Services (3rd Party outside F&amp;O)</vt:lpstr>
      <vt:lpstr>External Services Shoot Out</vt:lpstr>
      <vt:lpstr>Entity Store</vt:lpstr>
      <vt:lpstr>Entity Store</vt:lpstr>
      <vt:lpstr>Entity Store Shoot Out</vt:lpstr>
      <vt:lpstr>Bring Your Own Database (BYOD)</vt:lpstr>
      <vt:lpstr>Bring Your Own Database (BYOD)</vt:lpstr>
      <vt:lpstr>Bring Your Own Database Shoot Out</vt:lpstr>
      <vt:lpstr>Azure Data Lake</vt:lpstr>
      <vt:lpstr>Azure Data Lake</vt:lpstr>
      <vt:lpstr>Azure Data Lake Shoot Out</vt:lpstr>
      <vt:lpstr>Azure Toolset</vt:lpstr>
      <vt:lpstr>Azure Toolset</vt:lpstr>
      <vt:lpstr>Azure Toolset Shoot Out</vt:lpstr>
      <vt:lpstr>Questions?</vt:lpstr>
      <vt:lpstr>PowerPoint Presentation</vt:lpstr>
      <vt:lpstr>My Other Presentations</vt:lpstr>
      <vt:lpstr>Give Away!</vt:lpstr>
      <vt:lpstr>Please visit our booth</vt:lpstr>
      <vt:lpstr>Visit the Fastpath Booth</vt:lpstr>
      <vt:lpstr>Survey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Triniti Burton</dc:creator>
  <cp:lastModifiedBy>Nathan Clouse</cp:lastModifiedBy>
  <cp:revision>31</cp:revision>
  <dcterms:created xsi:type="dcterms:W3CDTF">2021-06-02T18:20:35Z</dcterms:created>
  <dcterms:modified xsi:type="dcterms:W3CDTF">2021-10-12T13:37:14Z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</Properties>
</file>